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87" r:id="rId4"/>
    <p:sldId id="280" r:id="rId5"/>
    <p:sldId id="267" r:id="rId6"/>
    <p:sldId id="259" r:id="rId7"/>
    <p:sldId id="266" r:id="rId8"/>
    <p:sldId id="268" r:id="rId9"/>
    <p:sldId id="261" r:id="rId10"/>
    <p:sldId id="262" r:id="rId11"/>
    <p:sldId id="265" r:id="rId12"/>
    <p:sldId id="263" r:id="rId13"/>
    <p:sldId id="276" r:id="rId14"/>
    <p:sldId id="260" r:id="rId15"/>
    <p:sldId id="264" r:id="rId16"/>
    <p:sldId id="271" r:id="rId17"/>
    <p:sldId id="273" r:id="rId18"/>
    <p:sldId id="275" r:id="rId19"/>
    <p:sldId id="272" r:id="rId20"/>
    <p:sldId id="289" r:id="rId21"/>
    <p:sldId id="270" r:id="rId22"/>
    <p:sldId id="288" r:id="rId23"/>
    <p:sldId id="278" r:id="rId24"/>
    <p:sldId id="281" r:id="rId25"/>
    <p:sldId id="282" r:id="rId26"/>
    <p:sldId id="284" r:id="rId27"/>
    <p:sldId id="279" r:id="rId28"/>
    <p:sldId id="283" r:id="rId29"/>
    <p:sldId id="285" r:id="rId30"/>
    <p:sldId id="286" r:id="rId31"/>
    <p:sldId id="269" r:id="rId32"/>
    <p:sldId id="290" r:id="rId33"/>
    <p:sldId id="291" r:id="rId34"/>
    <p:sldId id="292" r:id="rId35"/>
    <p:sldId id="293" r:id="rId36"/>
    <p:sldId id="294" r:id="rId37"/>
    <p:sldId id="295" r:id="rId38"/>
    <p:sldId id="277" r:id="rId39"/>
  </p:sldIdLst>
  <p:sldSz cx="9144000" cy="6858000" type="screen4x3"/>
  <p:notesSz cx="6858000" cy="9144000"/>
  <p:defaultTextStyle>
    <a:defPPr>
      <a:defRPr lang="es-C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0B93DA-5B8A-CD4C-BA76-A6EE12DBB939}" v="273" dt="2023-11-27T06:24:00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4" autoAdjust="0"/>
    <p:restoredTop sz="94650"/>
  </p:normalViewPr>
  <p:slideViewPr>
    <p:cSldViewPr>
      <p:cViewPr varScale="1">
        <p:scale>
          <a:sx n="115" d="100"/>
          <a:sy n="115" d="100"/>
        </p:scale>
        <p:origin x="139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ia Torres Gomez" userId="5042ef76-e0fe-4bcf-8289-cd066c32c35c" providerId="ADAL" clId="{6C0B93DA-5B8A-CD4C-BA76-A6EE12DBB939}"/>
    <pc:docChg chg="undo redo custSel addSld delSld modSld sldOrd modMainMaster">
      <pc:chgData name="Valeria Torres Gomez" userId="5042ef76-e0fe-4bcf-8289-cd066c32c35c" providerId="ADAL" clId="{6C0B93DA-5B8A-CD4C-BA76-A6EE12DBB939}" dt="2023-11-27T14:46:44.711" v="1963" actId="2696"/>
      <pc:docMkLst>
        <pc:docMk/>
      </pc:docMkLst>
      <pc:sldChg chg="modSp mod modTransition">
        <pc:chgData name="Valeria Torres Gomez" userId="5042ef76-e0fe-4bcf-8289-cd066c32c35c" providerId="ADAL" clId="{6C0B93DA-5B8A-CD4C-BA76-A6EE12DBB939}" dt="2023-11-27T05:39:39.374" v="1442" actId="790"/>
        <pc:sldMkLst>
          <pc:docMk/>
          <pc:sldMk cId="0" sldId="256"/>
        </pc:sldMkLst>
        <pc:spChg chg="mod">
          <ac:chgData name="Valeria Torres Gomez" userId="5042ef76-e0fe-4bcf-8289-cd066c32c35c" providerId="ADAL" clId="{6C0B93DA-5B8A-CD4C-BA76-A6EE12DBB939}" dt="2023-11-27T04:40:21.687" v="659"/>
          <ac:spMkLst>
            <pc:docMk/>
            <pc:sldMk cId="0" sldId="256"/>
            <ac:spMk id="3" creationId="{5002C112-9230-3615-E6E2-5395B9BF38F6}"/>
          </ac:spMkLst>
        </pc:spChg>
        <pc:spChg chg="mod">
          <ac:chgData name="Valeria Torres Gomez" userId="5042ef76-e0fe-4bcf-8289-cd066c32c35c" providerId="ADAL" clId="{6C0B93DA-5B8A-CD4C-BA76-A6EE12DBB939}" dt="2023-11-27T05:39:39.374" v="1442" actId="790"/>
          <ac:spMkLst>
            <pc:docMk/>
            <pc:sldMk cId="0" sldId="256"/>
            <ac:spMk id="13315" creationId="{81FE042E-7576-D1FA-C75D-99B6D5276D1B}"/>
          </ac:spMkLst>
        </pc:spChg>
        <pc:picChg chg="mod">
          <ac:chgData name="Valeria Torres Gomez" userId="5042ef76-e0fe-4bcf-8289-cd066c32c35c" providerId="ADAL" clId="{6C0B93DA-5B8A-CD4C-BA76-A6EE12DBB939}" dt="2023-11-27T05:10:06.163" v="927" actId="1076"/>
          <ac:picMkLst>
            <pc:docMk/>
            <pc:sldMk cId="0" sldId="256"/>
            <ac:picMk id="13316" creationId="{068331B8-5CC2-8CB2-CF25-6C8D73964742}"/>
          </ac:picMkLst>
        </pc:picChg>
      </pc:sldChg>
      <pc:sldChg chg="addSp delSp modSp mod modTransition">
        <pc:chgData name="Valeria Torres Gomez" userId="5042ef76-e0fe-4bcf-8289-cd066c32c35c" providerId="ADAL" clId="{6C0B93DA-5B8A-CD4C-BA76-A6EE12DBB939}" dt="2023-11-27T06:05:40.853" v="1761" actId="20577"/>
        <pc:sldMkLst>
          <pc:docMk/>
          <pc:sldMk cId="4079856216" sldId="258"/>
        </pc:sldMkLst>
        <pc:spChg chg="add del mod">
          <ac:chgData name="Valeria Torres Gomez" userId="5042ef76-e0fe-4bcf-8289-cd066c32c35c" providerId="ADAL" clId="{6C0B93DA-5B8A-CD4C-BA76-A6EE12DBB939}" dt="2023-11-27T04:47:37.078" v="718" actId="478"/>
          <ac:spMkLst>
            <pc:docMk/>
            <pc:sldMk cId="4079856216" sldId="258"/>
            <ac:spMk id="2" creationId="{D9CE5C87-FE85-3732-AA8B-425714E99FB5}"/>
          </ac:spMkLst>
        </pc:spChg>
        <pc:spChg chg="del">
          <ac:chgData name="Valeria Torres Gomez" userId="5042ef76-e0fe-4bcf-8289-cd066c32c35c" providerId="ADAL" clId="{6C0B93DA-5B8A-CD4C-BA76-A6EE12DBB939}" dt="2023-11-27T04:40:26.714" v="660" actId="478"/>
          <ac:spMkLst>
            <pc:docMk/>
            <pc:sldMk cId="4079856216" sldId="258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6:05:40.853" v="1761" actId="20577"/>
          <ac:spMkLst>
            <pc:docMk/>
            <pc:sldMk cId="4079856216" sldId="258"/>
            <ac:spMk id="4" creationId="{2AF50F7A-E662-7B13-5BFD-487EBD7F0E3A}"/>
          </ac:spMkLst>
        </pc:spChg>
        <pc:spChg chg="add del mod">
          <ac:chgData name="Valeria Torres Gomez" userId="5042ef76-e0fe-4bcf-8289-cd066c32c35c" providerId="ADAL" clId="{6C0B93DA-5B8A-CD4C-BA76-A6EE12DBB939}" dt="2023-11-27T04:58:36.997" v="823" actId="22"/>
          <ac:spMkLst>
            <pc:docMk/>
            <pc:sldMk cId="4079856216" sldId="258"/>
            <ac:spMk id="6" creationId="{C8B92F24-D64A-56E5-5864-ED54F49854EF}"/>
          </ac:spMkLst>
        </pc:spChg>
        <pc:spChg chg="add mod">
          <ac:chgData name="Valeria Torres Gomez" userId="5042ef76-e0fe-4bcf-8289-cd066c32c35c" providerId="ADAL" clId="{6C0B93DA-5B8A-CD4C-BA76-A6EE12DBB939}" dt="2023-11-27T05:53:17.023" v="1636" actId="20577"/>
          <ac:spMkLst>
            <pc:docMk/>
            <pc:sldMk cId="4079856216" sldId="258"/>
            <ac:spMk id="7" creationId="{D99586E9-3634-E930-237F-6D0DB43BE247}"/>
          </ac:spMkLst>
        </pc:spChg>
        <pc:spChg chg="mod">
          <ac:chgData name="Valeria Torres Gomez" userId="5042ef76-e0fe-4bcf-8289-cd066c32c35c" providerId="ADAL" clId="{6C0B93DA-5B8A-CD4C-BA76-A6EE12DBB939}" dt="2023-11-27T05:01:58.456" v="892" actId="1076"/>
          <ac:spMkLst>
            <pc:docMk/>
            <pc:sldMk cId="4079856216" sldId="258"/>
            <ac:spMk id="13315" creationId="{81FE042E-7576-D1FA-C75D-99B6D5276D1B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09:15.857" v="1865" actId="20577"/>
        <pc:sldMkLst>
          <pc:docMk/>
          <pc:sldMk cId="375095607" sldId="259"/>
        </pc:sldMkLst>
        <pc:spChg chg="mod">
          <ac:chgData name="Valeria Torres Gomez" userId="5042ef76-e0fe-4bcf-8289-cd066c32c35c" providerId="ADAL" clId="{6C0B93DA-5B8A-CD4C-BA76-A6EE12DBB939}" dt="2023-11-27T04:35:59.506" v="598" actId="20577"/>
          <ac:spMkLst>
            <pc:docMk/>
            <pc:sldMk cId="375095607" sldId="259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1:09.084" v="680" actId="478"/>
          <ac:spMkLst>
            <pc:docMk/>
            <pc:sldMk cId="375095607" sldId="259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1:09.084" v="680" actId="478"/>
          <ac:spMkLst>
            <pc:docMk/>
            <pc:sldMk cId="375095607" sldId="259"/>
            <ac:spMk id="5" creationId="{0B2004AB-0154-DDC6-C5E3-FA44CBF083E1}"/>
          </ac:spMkLst>
        </pc:spChg>
        <pc:spChg chg="add mod">
          <ac:chgData name="Valeria Torres Gomez" userId="5042ef76-e0fe-4bcf-8289-cd066c32c35c" providerId="ADAL" clId="{6C0B93DA-5B8A-CD4C-BA76-A6EE12DBB939}" dt="2023-11-27T14:09:15.857" v="1865" actId="20577"/>
          <ac:spMkLst>
            <pc:docMk/>
            <pc:sldMk cId="375095607" sldId="259"/>
            <ac:spMk id="6" creationId="{C80ABEA4-6F19-6925-D02B-A8A9E05C7102}"/>
          </ac:spMkLst>
        </pc:spChg>
        <pc:spChg chg="mod">
          <ac:chgData name="Valeria Torres Gomez" userId="5042ef76-e0fe-4bcf-8289-cd066c32c35c" providerId="ADAL" clId="{6C0B93DA-5B8A-CD4C-BA76-A6EE12DBB939}" dt="2023-11-27T04:35:30.684" v="544" actId="20577"/>
          <ac:spMkLst>
            <pc:docMk/>
            <pc:sldMk cId="375095607" sldId="259"/>
            <ac:spMk id="13315" creationId="{81FE042E-7576-D1FA-C75D-99B6D5276D1B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09:54.997" v="1880" actId="20577"/>
        <pc:sldMkLst>
          <pc:docMk/>
          <pc:sldMk cId="989678348" sldId="260"/>
        </pc:sldMkLst>
        <pc:spChg chg="add del mod">
          <ac:chgData name="Valeria Torres Gomez" userId="5042ef76-e0fe-4bcf-8289-cd066c32c35c" providerId="ADAL" clId="{6C0B93DA-5B8A-CD4C-BA76-A6EE12DBB939}" dt="2023-11-27T05:18:15.299" v="1187" actId="478"/>
          <ac:spMkLst>
            <pc:docMk/>
            <pc:sldMk cId="989678348" sldId="260"/>
            <ac:spMk id="2" creationId="{2FE37C71-33CE-3A2F-9E34-EB780734261B}"/>
          </ac:spMkLst>
        </pc:spChg>
        <pc:spChg chg="del">
          <ac:chgData name="Valeria Torres Gomez" userId="5042ef76-e0fe-4bcf-8289-cd066c32c35c" providerId="ADAL" clId="{6C0B93DA-5B8A-CD4C-BA76-A6EE12DBB939}" dt="2023-11-27T04:41:42.144" v="696" actId="478"/>
          <ac:spMkLst>
            <pc:docMk/>
            <pc:sldMk cId="989678348" sldId="260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14:09:54.997" v="1880" actId="20577"/>
          <ac:spMkLst>
            <pc:docMk/>
            <pc:sldMk cId="989678348" sldId="260"/>
            <ac:spMk id="4" creationId="{6CF866C6-6C55-F2E4-A05C-BA613B078EA0}"/>
          </ac:spMkLst>
        </pc:spChg>
        <pc:spChg chg="add mod">
          <ac:chgData name="Valeria Torres Gomez" userId="5042ef76-e0fe-4bcf-8289-cd066c32c35c" providerId="ADAL" clId="{6C0B93DA-5B8A-CD4C-BA76-A6EE12DBB939}" dt="2023-11-27T05:18:30.476" v="1191" actId="1076"/>
          <ac:spMkLst>
            <pc:docMk/>
            <pc:sldMk cId="989678348" sldId="260"/>
            <ac:spMk id="5" creationId="{629856B6-557B-3C20-1929-4D8991F9F2A9}"/>
          </ac:spMkLst>
        </pc:spChg>
        <pc:spChg chg="add mod">
          <ac:chgData name="Valeria Torres Gomez" userId="5042ef76-e0fe-4bcf-8289-cd066c32c35c" providerId="ADAL" clId="{6C0B93DA-5B8A-CD4C-BA76-A6EE12DBB939}" dt="2023-11-27T05:18:30.476" v="1191" actId="1076"/>
          <ac:spMkLst>
            <pc:docMk/>
            <pc:sldMk cId="989678348" sldId="260"/>
            <ac:spMk id="6" creationId="{18004C27-2BB3-3CBA-043B-77DE53966EFB}"/>
          </ac:spMkLst>
        </pc:spChg>
        <pc:spChg chg="add mod">
          <ac:chgData name="Valeria Torres Gomez" userId="5042ef76-e0fe-4bcf-8289-cd066c32c35c" providerId="ADAL" clId="{6C0B93DA-5B8A-CD4C-BA76-A6EE12DBB939}" dt="2023-11-27T05:18:30.476" v="1191" actId="1076"/>
          <ac:spMkLst>
            <pc:docMk/>
            <pc:sldMk cId="989678348" sldId="260"/>
            <ac:spMk id="7" creationId="{EE35A5BE-BA12-0E8C-06A0-7439789B8CFC}"/>
          </ac:spMkLst>
        </pc:spChg>
        <pc:spChg chg="del">
          <ac:chgData name="Valeria Torres Gomez" userId="5042ef76-e0fe-4bcf-8289-cd066c32c35c" providerId="ADAL" clId="{6C0B93DA-5B8A-CD4C-BA76-A6EE12DBB939}" dt="2023-11-27T05:18:15.299" v="1187" actId="478"/>
          <ac:spMkLst>
            <pc:docMk/>
            <pc:sldMk cId="989678348" sldId="260"/>
            <ac:spMk id="10" creationId="{9A69F820-5608-5760-E66D-B3D53C50D36C}"/>
          </ac:spMkLst>
        </pc:spChg>
        <pc:spChg chg="del">
          <ac:chgData name="Valeria Torres Gomez" userId="5042ef76-e0fe-4bcf-8289-cd066c32c35c" providerId="ADAL" clId="{6C0B93DA-5B8A-CD4C-BA76-A6EE12DBB939}" dt="2023-11-27T05:18:15.299" v="1187" actId="478"/>
          <ac:spMkLst>
            <pc:docMk/>
            <pc:sldMk cId="989678348" sldId="260"/>
            <ac:spMk id="11" creationId="{D8058A93-EE7E-8F57-F4A5-3E0328298694}"/>
          </ac:spMkLst>
        </pc:spChg>
        <pc:spChg chg="del">
          <ac:chgData name="Valeria Torres Gomez" userId="5042ef76-e0fe-4bcf-8289-cd066c32c35c" providerId="ADAL" clId="{6C0B93DA-5B8A-CD4C-BA76-A6EE12DBB939}" dt="2023-11-27T05:18:15.299" v="1187" actId="478"/>
          <ac:spMkLst>
            <pc:docMk/>
            <pc:sldMk cId="989678348" sldId="260"/>
            <ac:spMk id="12" creationId="{FFF2D82F-2939-9C21-4670-B5AEFBDFBE69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09:32.438" v="1871" actId="20577"/>
        <pc:sldMkLst>
          <pc:docMk/>
          <pc:sldMk cId="1121127334" sldId="261"/>
        </pc:sldMkLst>
        <pc:spChg chg="add del mod">
          <ac:chgData name="Valeria Torres Gomez" userId="5042ef76-e0fe-4bcf-8289-cd066c32c35c" providerId="ADAL" clId="{6C0B93DA-5B8A-CD4C-BA76-A6EE12DBB939}" dt="2023-11-27T05:16:15.684" v="1043" actId="478"/>
          <ac:spMkLst>
            <pc:docMk/>
            <pc:sldMk cId="1121127334" sldId="261"/>
            <ac:spMk id="2" creationId="{A4BF3F28-BB19-DE64-EE15-416EDE081334}"/>
          </ac:spMkLst>
        </pc:spChg>
        <pc:spChg chg="del">
          <ac:chgData name="Valeria Torres Gomez" userId="5042ef76-e0fe-4bcf-8289-cd066c32c35c" providerId="ADAL" clId="{6C0B93DA-5B8A-CD4C-BA76-A6EE12DBB939}" dt="2023-11-27T04:41:23.555" v="686" actId="478"/>
          <ac:spMkLst>
            <pc:docMk/>
            <pc:sldMk cId="1121127334" sldId="261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14:09:32.438" v="1871" actId="20577"/>
          <ac:spMkLst>
            <pc:docMk/>
            <pc:sldMk cId="1121127334" sldId="261"/>
            <ac:spMk id="5" creationId="{DD40B935-4374-C940-A6DA-C0B558CAD9B1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09:38.588" v="1876" actId="20577"/>
        <pc:sldMkLst>
          <pc:docMk/>
          <pc:sldMk cId="782759791" sldId="262"/>
        </pc:sldMkLst>
        <pc:spChg chg="del">
          <ac:chgData name="Valeria Torres Gomez" userId="5042ef76-e0fe-4bcf-8289-cd066c32c35c" providerId="ADAL" clId="{6C0B93DA-5B8A-CD4C-BA76-A6EE12DBB939}" dt="2023-11-27T04:41:27.093" v="688" actId="478"/>
          <ac:spMkLst>
            <pc:docMk/>
            <pc:sldMk cId="782759791" sldId="262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16:20.334" v="1044" actId="478"/>
          <ac:spMkLst>
            <pc:docMk/>
            <pc:sldMk cId="782759791" sldId="262"/>
            <ac:spMk id="4" creationId="{8AB27015-6555-E61C-3E5B-935107A9F72C}"/>
          </ac:spMkLst>
        </pc:spChg>
        <pc:spChg chg="add mod">
          <ac:chgData name="Valeria Torres Gomez" userId="5042ef76-e0fe-4bcf-8289-cd066c32c35c" providerId="ADAL" clId="{6C0B93DA-5B8A-CD4C-BA76-A6EE12DBB939}" dt="2023-11-27T14:09:38.588" v="1876" actId="20577"/>
          <ac:spMkLst>
            <pc:docMk/>
            <pc:sldMk cId="782759791" sldId="262"/>
            <ac:spMk id="5" creationId="{06C2785A-D81A-0090-7F5F-28AC4B5899DF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09:47.133" v="1878" actId="20577"/>
        <pc:sldMkLst>
          <pc:docMk/>
          <pc:sldMk cId="2928426271" sldId="263"/>
        </pc:sldMkLst>
        <pc:spChg chg="mod">
          <ac:chgData name="Valeria Torres Gomez" userId="5042ef76-e0fe-4bcf-8289-cd066c32c35c" providerId="ADAL" clId="{6C0B93DA-5B8A-CD4C-BA76-A6EE12DBB939}" dt="2023-11-27T04:36:41.103" v="606" actId="20577"/>
          <ac:spMkLst>
            <pc:docMk/>
            <pc:sldMk cId="2928426271" sldId="263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1:34.678" v="692" actId="478"/>
          <ac:spMkLst>
            <pc:docMk/>
            <pc:sldMk cId="2928426271" sldId="263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38:10.073" v="1441" actId="478"/>
          <ac:spMkLst>
            <pc:docMk/>
            <pc:sldMk cId="2928426271" sldId="263"/>
            <ac:spMk id="5" creationId="{B317448E-375F-9A2D-F5E3-A555612E36CE}"/>
          </ac:spMkLst>
        </pc:spChg>
        <pc:spChg chg="add mod">
          <ac:chgData name="Valeria Torres Gomez" userId="5042ef76-e0fe-4bcf-8289-cd066c32c35c" providerId="ADAL" clId="{6C0B93DA-5B8A-CD4C-BA76-A6EE12DBB939}" dt="2023-11-27T14:09:47.133" v="1878" actId="20577"/>
          <ac:spMkLst>
            <pc:docMk/>
            <pc:sldMk cId="2928426271" sldId="263"/>
            <ac:spMk id="6" creationId="{A6AFE9E7-54E0-AEFA-1AF0-80DC262D71B3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09:58.902" v="1881" actId="20577"/>
        <pc:sldMkLst>
          <pc:docMk/>
          <pc:sldMk cId="1364520509" sldId="264"/>
        </pc:sldMkLst>
        <pc:spChg chg="add mod">
          <ac:chgData name="Valeria Torres Gomez" userId="5042ef76-e0fe-4bcf-8289-cd066c32c35c" providerId="ADAL" clId="{6C0B93DA-5B8A-CD4C-BA76-A6EE12DBB939}" dt="2023-11-27T04:41:46.604" v="698" actId="478"/>
          <ac:spMkLst>
            <pc:docMk/>
            <pc:sldMk cId="1364520509" sldId="264"/>
            <ac:spMk id="2" creationId="{9405E9AD-6C14-710E-EE39-939FE55608A0}"/>
          </ac:spMkLst>
        </pc:spChg>
        <pc:spChg chg="del">
          <ac:chgData name="Valeria Torres Gomez" userId="5042ef76-e0fe-4bcf-8289-cd066c32c35c" providerId="ADAL" clId="{6C0B93DA-5B8A-CD4C-BA76-A6EE12DBB939}" dt="2023-11-27T04:41:46.604" v="698" actId="478"/>
          <ac:spMkLst>
            <pc:docMk/>
            <pc:sldMk cId="1364520509" sldId="264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14:09:58.902" v="1881" actId="20577"/>
          <ac:spMkLst>
            <pc:docMk/>
            <pc:sldMk cId="1364520509" sldId="264"/>
            <ac:spMk id="4" creationId="{C4292019-B6E0-388F-E863-51B50EB9CEED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09:43.229" v="1877" actId="20577"/>
        <pc:sldMkLst>
          <pc:docMk/>
          <pc:sldMk cId="130422747" sldId="265"/>
        </pc:sldMkLst>
        <pc:spChg chg="del">
          <ac:chgData name="Valeria Torres Gomez" userId="5042ef76-e0fe-4bcf-8289-cd066c32c35c" providerId="ADAL" clId="{6C0B93DA-5B8A-CD4C-BA76-A6EE12DBB939}" dt="2023-11-27T04:41:30.874" v="690" actId="478"/>
          <ac:spMkLst>
            <pc:docMk/>
            <pc:sldMk cId="130422747" sldId="265"/>
            <ac:spMk id="3" creationId="{5002C112-9230-3615-E6E2-5395B9BF38F6}"/>
          </ac:spMkLst>
        </pc:spChg>
        <pc:spChg chg="mod">
          <ac:chgData name="Valeria Torres Gomez" userId="5042ef76-e0fe-4bcf-8289-cd066c32c35c" providerId="ADAL" clId="{6C0B93DA-5B8A-CD4C-BA76-A6EE12DBB939}" dt="2023-11-27T05:16:31.918" v="1063" actId="122"/>
          <ac:spMkLst>
            <pc:docMk/>
            <pc:sldMk cId="130422747" sldId="265"/>
            <ac:spMk id="5" creationId="{048B8A32-5C15-F27B-B729-8032652F0D6C}"/>
          </ac:spMkLst>
        </pc:spChg>
        <pc:spChg chg="mod">
          <ac:chgData name="Valeria Torres Gomez" userId="5042ef76-e0fe-4bcf-8289-cd066c32c35c" providerId="ADAL" clId="{6C0B93DA-5B8A-CD4C-BA76-A6EE12DBB939}" dt="2023-11-27T05:16:45.303" v="1090" actId="122"/>
          <ac:spMkLst>
            <pc:docMk/>
            <pc:sldMk cId="130422747" sldId="265"/>
            <ac:spMk id="6" creationId="{B09DB7F1-FDF5-935F-423B-863C7102361F}"/>
          </ac:spMkLst>
        </pc:spChg>
        <pc:spChg chg="add del mod">
          <ac:chgData name="Valeria Torres Gomez" userId="5042ef76-e0fe-4bcf-8289-cd066c32c35c" providerId="ADAL" clId="{6C0B93DA-5B8A-CD4C-BA76-A6EE12DBB939}" dt="2023-11-27T05:16:33.642" v="1064" actId="478"/>
          <ac:spMkLst>
            <pc:docMk/>
            <pc:sldMk cId="130422747" sldId="265"/>
            <ac:spMk id="7" creationId="{43E405A2-07CC-1994-1347-409999464AF5}"/>
          </ac:spMkLst>
        </pc:spChg>
        <pc:spChg chg="add mod">
          <ac:chgData name="Valeria Torres Gomez" userId="5042ef76-e0fe-4bcf-8289-cd066c32c35c" providerId="ADAL" clId="{6C0B93DA-5B8A-CD4C-BA76-A6EE12DBB939}" dt="2023-11-27T14:09:43.229" v="1877" actId="20577"/>
          <ac:spMkLst>
            <pc:docMk/>
            <pc:sldMk cId="130422747" sldId="265"/>
            <ac:spMk id="8" creationId="{5DD8AE3C-1EAC-7E54-7461-511BE7081E6A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09:20.208" v="1867" actId="20577"/>
        <pc:sldMkLst>
          <pc:docMk/>
          <pc:sldMk cId="3394652181" sldId="266"/>
        </pc:sldMkLst>
        <pc:spChg chg="add del mod">
          <ac:chgData name="Valeria Torres Gomez" userId="5042ef76-e0fe-4bcf-8289-cd066c32c35c" providerId="ADAL" clId="{6C0B93DA-5B8A-CD4C-BA76-A6EE12DBB939}" dt="2023-11-27T05:15:34.434" v="1042" actId="478"/>
          <ac:spMkLst>
            <pc:docMk/>
            <pc:sldMk cId="3394652181" sldId="266"/>
            <ac:spMk id="2" creationId="{D05C0A79-91E8-EDD0-EF52-6DE4717A6450}"/>
          </ac:spMkLst>
        </pc:spChg>
        <pc:spChg chg="del">
          <ac:chgData name="Valeria Torres Gomez" userId="5042ef76-e0fe-4bcf-8289-cd066c32c35c" providerId="ADAL" clId="{6C0B93DA-5B8A-CD4C-BA76-A6EE12DBB939}" dt="2023-11-27T04:41:15.511" v="682" actId="478"/>
          <ac:spMkLst>
            <pc:docMk/>
            <pc:sldMk cId="3394652181" sldId="266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14:09:20.208" v="1867" actId="20577"/>
          <ac:spMkLst>
            <pc:docMk/>
            <pc:sldMk cId="3394652181" sldId="266"/>
            <ac:spMk id="4" creationId="{2BC4DE09-B464-8745-E792-8ED3C3E19A35}"/>
          </ac:spMkLst>
        </pc:spChg>
        <pc:spChg chg="mod">
          <ac:chgData name="Valeria Torres Gomez" userId="5042ef76-e0fe-4bcf-8289-cd066c32c35c" providerId="ADAL" clId="{6C0B93DA-5B8A-CD4C-BA76-A6EE12DBB939}" dt="2023-11-27T05:53:32.058" v="1638" actId="20577"/>
          <ac:spMkLst>
            <pc:docMk/>
            <pc:sldMk cId="3394652181" sldId="266"/>
            <ac:spMk id="9" creationId="{186FB75D-69AF-10E5-69A1-E0694EF61127}"/>
          </ac:spMkLst>
        </pc:spChg>
      </pc:sldChg>
      <pc:sldChg chg="addSp delSp modSp mod modTransition">
        <pc:chgData name="Valeria Torres Gomez" userId="5042ef76-e0fe-4bcf-8289-cd066c32c35c" providerId="ADAL" clId="{6C0B93DA-5B8A-CD4C-BA76-A6EE12DBB939}" dt="2023-11-27T06:05:54.321" v="1767" actId="20577"/>
        <pc:sldMkLst>
          <pc:docMk/>
          <pc:sldMk cId="1297130088" sldId="267"/>
        </pc:sldMkLst>
        <pc:spChg chg="mod">
          <ac:chgData name="Valeria Torres Gomez" userId="5042ef76-e0fe-4bcf-8289-cd066c32c35c" providerId="ADAL" clId="{6C0B93DA-5B8A-CD4C-BA76-A6EE12DBB939}" dt="2023-11-27T04:38:03.056" v="619" actId="14100"/>
          <ac:spMkLst>
            <pc:docMk/>
            <pc:sldMk cId="1297130088" sldId="267"/>
            <ac:spMk id="2" creationId="{0D37C625-0FCC-BFC5-5ACF-E55E9ABC8A98}"/>
          </ac:spMkLst>
        </pc:spChg>
        <pc:spChg chg="del">
          <ac:chgData name="Valeria Torres Gomez" userId="5042ef76-e0fe-4bcf-8289-cd066c32c35c" providerId="ADAL" clId="{6C0B93DA-5B8A-CD4C-BA76-A6EE12DBB939}" dt="2023-11-27T04:40:35.981" v="664" actId="478"/>
          <ac:spMkLst>
            <pc:docMk/>
            <pc:sldMk cId="1297130088" sldId="267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4:47:44.400" v="720" actId="478"/>
          <ac:spMkLst>
            <pc:docMk/>
            <pc:sldMk cId="1297130088" sldId="267"/>
            <ac:spMk id="4" creationId="{41354349-6EAD-EC77-B81F-7B9FC97646E2}"/>
          </ac:spMkLst>
        </pc:spChg>
        <pc:spChg chg="add mod">
          <ac:chgData name="Valeria Torres Gomez" userId="5042ef76-e0fe-4bcf-8289-cd066c32c35c" providerId="ADAL" clId="{6C0B93DA-5B8A-CD4C-BA76-A6EE12DBB939}" dt="2023-11-27T06:05:54.321" v="1767" actId="20577"/>
          <ac:spMkLst>
            <pc:docMk/>
            <pc:sldMk cId="1297130088" sldId="267"/>
            <ac:spMk id="5" creationId="{6083AC19-C18F-F562-10E8-E058B75E48B4}"/>
          </ac:spMkLst>
        </pc:spChg>
        <pc:graphicFrameChg chg="mod modGraphic">
          <ac:chgData name="Valeria Torres Gomez" userId="5042ef76-e0fe-4bcf-8289-cd066c32c35c" providerId="ADAL" clId="{6C0B93DA-5B8A-CD4C-BA76-A6EE12DBB939}" dt="2023-11-27T04:37:52.030" v="617" actId="14100"/>
          <ac:graphicFrameMkLst>
            <pc:docMk/>
            <pc:sldMk cId="1297130088" sldId="267"/>
            <ac:graphicFrameMk id="7" creationId="{7CC1657E-C8F9-A6E6-3EC4-D9FD4FE1C4A3}"/>
          </ac:graphicFrameMkLst>
        </pc:graphicFrameChg>
      </pc:sldChg>
      <pc:sldChg chg="addSp delSp modSp mod ord modTransition">
        <pc:chgData name="Valeria Torres Gomez" userId="5042ef76-e0fe-4bcf-8289-cd066c32c35c" providerId="ADAL" clId="{6C0B93DA-5B8A-CD4C-BA76-A6EE12DBB939}" dt="2023-11-27T14:09:26.241" v="1869" actId="20577"/>
        <pc:sldMkLst>
          <pc:docMk/>
          <pc:sldMk cId="745870966" sldId="268"/>
        </pc:sldMkLst>
        <pc:spChg chg="mod">
          <ac:chgData name="Valeria Torres Gomez" userId="5042ef76-e0fe-4bcf-8289-cd066c32c35c" providerId="ADAL" clId="{6C0B93DA-5B8A-CD4C-BA76-A6EE12DBB939}" dt="2023-11-27T05:14:15.663" v="1015" actId="20577"/>
          <ac:spMkLst>
            <pc:docMk/>
            <pc:sldMk cId="745870966" sldId="268"/>
            <ac:spMk id="2" creationId="{4733BE38-D09B-F741-C010-FB7CE1E2DF5B}"/>
          </ac:spMkLst>
        </pc:spChg>
        <pc:spChg chg="del">
          <ac:chgData name="Valeria Torres Gomez" userId="5042ef76-e0fe-4bcf-8289-cd066c32c35c" providerId="ADAL" clId="{6C0B93DA-5B8A-CD4C-BA76-A6EE12DBB939}" dt="2023-11-27T04:41:19.576" v="684" actId="478"/>
          <ac:spMkLst>
            <pc:docMk/>
            <pc:sldMk cId="745870966" sldId="268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12:43.546" v="978" actId="478"/>
          <ac:spMkLst>
            <pc:docMk/>
            <pc:sldMk cId="745870966" sldId="268"/>
            <ac:spMk id="4" creationId="{F4B9926F-3F1F-F96C-FA0D-4D11076410EB}"/>
          </ac:spMkLst>
        </pc:spChg>
        <pc:spChg chg="mod">
          <ac:chgData name="Valeria Torres Gomez" userId="5042ef76-e0fe-4bcf-8289-cd066c32c35c" providerId="ADAL" clId="{6C0B93DA-5B8A-CD4C-BA76-A6EE12DBB939}" dt="2023-11-27T05:15:24.480" v="1041" actId="20577"/>
          <ac:spMkLst>
            <pc:docMk/>
            <pc:sldMk cId="745870966" sldId="268"/>
            <ac:spMk id="6" creationId="{B16B1B41-B03D-1481-AB0D-C5ABB5E7A1D1}"/>
          </ac:spMkLst>
        </pc:spChg>
        <pc:spChg chg="mod">
          <ac:chgData name="Valeria Torres Gomez" userId="5042ef76-e0fe-4bcf-8289-cd066c32c35c" providerId="ADAL" clId="{6C0B93DA-5B8A-CD4C-BA76-A6EE12DBB939}" dt="2023-11-27T05:12:40.511" v="977" actId="20577"/>
          <ac:spMkLst>
            <pc:docMk/>
            <pc:sldMk cId="745870966" sldId="268"/>
            <ac:spMk id="7" creationId="{A0A0705C-FA4D-DF25-5B14-594F96957F57}"/>
          </ac:spMkLst>
        </pc:spChg>
        <pc:spChg chg="mod">
          <ac:chgData name="Valeria Torres Gomez" userId="5042ef76-e0fe-4bcf-8289-cd066c32c35c" providerId="ADAL" clId="{6C0B93DA-5B8A-CD4C-BA76-A6EE12DBB939}" dt="2023-11-27T05:13:22.990" v="993" actId="20577"/>
          <ac:spMkLst>
            <pc:docMk/>
            <pc:sldMk cId="745870966" sldId="268"/>
            <ac:spMk id="9" creationId="{4CC67AD2-A687-0392-D22F-C11D3C501DEB}"/>
          </ac:spMkLst>
        </pc:spChg>
        <pc:spChg chg="add mod">
          <ac:chgData name="Valeria Torres Gomez" userId="5042ef76-e0fe-4bcf-8289-cd066c32c35c" providerId="ADAL" clId="{6C0B93DA-5B8A-CD4C-BA76-A6EE12DBB939}" dt="2023-11-27T14:09:26.241" v="1869" actId="20577"/>
          <ac:spMkLst>
            <pc:docMk/>
            <pc:sldMk cId="745870966" sldId="268"/>
            <ac:spMk id="10" creationId="{F5E73BFB-D908-5A31-3B72-555046636D61}"/>
          </ac:spMkLst>
        </pc:spChg>
      </pc:sldChg>
      <pc:sldChg chg="addSp delSp modSp mod modTransition">
        <pc:chgData name="Valeria Torres Gomez" userId="5042ef76-e0fe-4bcf-8289-cd066c32c35c" providerId="ADAL" clId="{6C0B93DA-5B8A-CD4C-BA76-A6EE12DBB939}" dt="2023-11-27T14:11:58.699" v="1928" actId="20577"/>
        <pc:sldMkLst>
          <pc:docMk/>
          <pc:sldMk cId="4117909787" sldId="269"/>
        </pc:sldMkLst>
        <pc:spChg chg="del">
          <ac:chgData name="Valeria Torres Gomez" userId="5042ef76-e0fe-4bcf-8289-cd066c32c35c" providerId="ADAL" clId="{6C0B93DA-5B8A-CD4C-BA76-A6EE12DBB939}" dt="2023-11-27T04:41:04.888" v="678" actId="478"/>
          <ac:spMkLst>
            <pc:docMk/>
            <pc:sldMk cId="4117909787" sldId="269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1:04.888" v="678" actId="478"/>
          <ac:spMkLst>
            <pc:docMk/>
            <pc:sldMk cId="4117909787" sldId="269"/>
            <ac:spMk id="5" creationId="{038BCEBA-32FD-B805-E61F-C2878C6899A4}"/>
          </ac:spMkLst>
        </pc:spChg>
        <pc:spChg chg="add mod">
          <ac:chgData name="Valeria Torres Gomez" userId="5042ef76-e0fe-4bcf-8289-cd066c32c35c" providerId="ADAL" clId="{6C0B93DA-5B8A-CD4C-BA76-A6EE12DBB939}" dt="2023-11-27T14:11:58.699" v="1928" actId="20577"/>
          <ac:spMkLst>
            <pc:docMk/>
            <pc:sldMk cId="4117909787" sldId="269"/>
            <ac:spMk id="6" creationId="{BCC2C2A9-89CD-1E50-38B0-3A7E332314A6}"/>
          </ac:spMkLst>
        </pc:spChg>
        <pc:graphicFrameChg chg="mod">
          <ac:chgData name="Valeria Torres Gomez" userId="5042ef76-e0fe-4bcf-8289-cd066c32c35c" providerId="ADAL" clId="{6C0B93DA-5B8A-CD4C-BA76-A6EE12DBB939}" dt="2023-11-27T04:34:26.751" v="531" actId="1076"/>
          <ac:graphicFrameMkLst>
            <pc:docMk/>
            <pc:sldMk cId="4117909787" sldId="269"/>
            <ac:graphicFrameMk id="2" creationId="{C1131B04-AD36-F978-D4E9-752B6E26A014}"/>
          </ac:graphicFrameMkLst>
        </pc:graphicFrameChg>
      </pc:sldChg>
      <pc:sldChg chg="addSp delSp modSp mod ord modTransition">
        <pc:chgData name="Valeria Torres Gomez" userId="5042ef76-e0fe-4bcf-8289-cd066c32c35c" providerId="ADAL" clId="{6C0B93DA-5B8A-CD4C-BA76-A6EE12DBB939}" dt="2023-11-27T14:11:01.337" v="1892" actId="20577"/>
        <pc:sldMkLst>
          <pc:docMk/>
          <pc:sldMk cId="985164992" sldId="270"/>
        </pc:sldMkLst>
        <pc:spChg chg="del">
          <ac:chgData name="Valeria Torres Gomez" userId="5042ef76-e0fe-4bcf-8289-cd066c32c35c" providerId="ADAL" clId="{6C0B93DA-5B8A-CD4C-BA76-A6EE12DBB939}" dt="2023-11-27T05:22:32.905" v="1236" actId="478"/>
          <ac:spMkLst>
            <pc:docMk/>
            <pc:sldMk cId="985164992" sldId="270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2:06.835" v="708" actId="478"/>
          <ac:spMkLst>
            <pc:docMk/>
            <pc:sldMk cId="985164992" sldId="270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4:42:09.605" v="710" actId="478"/>
          <ac:spMkLst>
            <pc:docMk/>
            <pc:sldMk cId="985164992" sldId="270"/>
            <ac:spMk id="4" creationId="{F0F1B226-BFFB-2F69-CB7C-D30E35FCB038}"/>
          </ac:spMkLst>
        </pc:spChg>
        <pc:spChg chg="add mod">
          <ac:chgData name="Valeria Torres Gomez" userId="5042ef76-e0fe-4bcf-8289-cd066c32c35c" providerId="ADAL" clId="{6C0B93DA-5B8A-CD4C-BA76-A6EE12DBB939}" dt="2023-11-27T14:11:01.337" v="1892" actId="20577"/>
          <ac:spMkLst>
            <pc:docMk/>
            <pc:sldMk cId="985164992" sldId="270"/>
            <ac:spMk id="5" creationId="{50F56802-24D9-D5C9-D811-A9878DD68EEC}"/>
          </ac:spMkLst>
        </pc:spChg>
        <pc:spChg chg="mod">
          <ac:chgData name="Valeria Torres Gomez" userId="5042ef76-e0fe-4bcf-8289-cd066c32c35c" providerId="ADAL" clId="{6C0B93DA-5B8A-CD4C-BA76-A6EE12DBB939}" dt="2023-11-27T05:26:44.152" v="1277" actId="1076"/>
          <ac:spMkLst>
            <pc:docMk/>
            <pc:sldMk cId="985164992" sldId="270"/>
            <ac:spMk id="13315" creationId="{81FE042E-7576-D1FA-C75D-99B6D5276D1B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10:03.280" v="1882" actId="20577"/>
        <pc:sldMkLst>
          <pc:docMk/>
          <pc:sldMk cId="1859933540" sldId="271"/>
        </pc:sldMkLst>
        <pc:spChg chg="del">
          <ac:chgData name="Valeria Torres Gomez" userId="5042ef76-e0fe-4bcf-8289-cd066c32c35c" providerId="ADAL" clId="{6C0B93DA-5B8A-CD4C-BA76-A6EE12DBB939}" dt="2023-11-27T04:41:50.953" v="700" actId="478"/>
          <ac:spMkLst>
            <pc:docMk/>
            <pc:sldMk cId="1859933540" sldId="271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22:18.834" v="1235" actId="478"/>
          <ac:spMkLst>
            <pc:docMk/>
            <pc:sldMk cId="1859933540" sldId="271"/>
            <ac:spMk id="4" creationId="{CF11504A-C42C-4E68-DBEF-05BC805776BA}"/>
          </ac:spMkLst>
        </pc:spChg>
        <pc:spChg chg="add mod">
          <ac:chgData name="Valeria Torres Gomez" userId="5042ef76-e0fe-4bcf-8289-cd066c32c35c" providerId="ADAL" clId="{6C0B93DA-5B8A-CD4C-BA76-A6EE12DBB939}" dt="2023-11-27T14:10:03.280" v="1882" actId="20577"/>
          <ac:spMkLst>
            <pc:docMk/>
            <pc:sldMk cId="1859933540" sldId="271"/>
            <ac:spMk id="5" creationId="{B52BA8F3-C713-B592-3B87-8C46D4C6AFAB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10:48.210" v="1885" actId="20577"/>
        <pc:sldMkLst>
          <pc:docMk/>
          <pc:sldMk cId="2365615166" sldId="272"/>
        </pc:sldMkLst>
        <pc:spChg chg="add del mod">
          <ac:chgData name="Valeria Torres Gomez" userId="5042ef76-e0fe-4bcf-8289-cd066c32c35c" providerId="ADAL" clId="{6C0B93DA-5B8A-CD4C-BA76-A6EE12DBB939}" dt="2023-11-27T05:17:12.436" v="1106" actId="478"/>
          <ac:spMkLst>
            <pc:docMk/>
            <pc:sldMk cId="2365615166" sldId="272"/>
            <ac:spMk id="2" creationId="{AEFE3D58-E2DD-0DE5-DB6D-AFCDD0588A3E}"/>
          </ac:spMkLst>
        </pc:spChg>
        <pc:spChg chg="del">
          <ac:chgData name="Valeria Torres Gomez" userId="5042ef76-e0fe-4bcf-8289-cd066c32c35c" providerId="ADAL" clId="{6C0B93DA-5B8A-CD4C-BA76-A6EE12DBB939}" dt="2023-11-27T04:42:02.661" v="706" actId="478"/>
          <ac:spMkLst>
            <pc:docMk/>
            <pc:sldMk cId="2365615166" sldId="272"/>
            <ac:spMk id="3" creationId="{5002C112-9230-3615-E6E2-5395B9BF38F6}"/>
          </ac:spMkLst>
        </pc:spChg>
        <pc:spChg chg="mod">
          <ac:chgData name="Valeria Torres Gomez" userId="5042ef76-e0fe-4bcf-8289-cd066c32c35c" providerId="ADAL" clId="{6C0B93DA-5B8A-CD4C-BA76-A6EE12DBB939}" dt="2023-11-27T05:17:05.507" v="1104" actId="122"/>
          <ac:spMkLst>
            <pc:docMk/>
            <pc:sldMk cId="2365615166" sldId="272"/>
            <ac:spMk id="5" creationId="{048B8A32-5C15-F27B-B729-8032652F0D6C}"/>
          </ac:spMkLst>
        </pc:spChg>
        <pc:spChg chg="mod">
          <ac:chgData name="Valeria Torres Gomez" userId="5042ef76-e0fe-4bcf-8289-cd066c32c35c" providerId="ADAL" clId="{6C0B93DA-5B8A-CD4C-BA76-A6EE12DBB939}" dt="2023-11-27T05:17:09.529" v="1105"/>
          <ac:spMkLst>
            <pc:docMk/>
            <pc:sldMk cId="2365615166" sldId="272"/>
            <ac:spMk id="6" creationId="{B09DB7F1-FDF5-935F-423B-863C7102361F}"/>
          </ac:spMkLst>
        </pc:spChg>
        <pc:spChg chg="add mod">
          <ac:chgData name="Valeria Torres Gomez" userId="5042ef76-e0fe-4bcf-8289-cd066c32c35c" providerId="ADAL" clId="{6C0B93DA-5B8A-CD4C-BA76-A6EE12DBB939}" dt="2023-11-27T14:10:48.210" v="1885" actId="20577"/>
          <ac:spMkLst>
            <pc:docMk/>
            <pc:sldMk cId="2365615166" sldId="272"/>
            <ac:spMk id="7" creationId="{C9C4508C-7193-60D2-72E5-459E632C05CC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10:39.705" v="1883" actId="20577"/>
        <pc:sldMkLst>
          <pc:docMk/>
          <pc:sldMk cId="420254269" sldId="273"/>
        </pc:sldMkLst>
        <pc:spChg chg="add del mod">
          <ac:chgData name="Valeria Torres Gomez" userId="5042ef76-e0fe-4bcf-8289-cd066c32c35c" providerId="ADAL" clId="{6C0B93DA-5B8A-CD4C-BA76-A6EE12DBB939}" dt="2023-11-27T05:19:14.895" v="1208" actId="478"/>
          <ac:spMkLst>
            <pc:docMk/>
            <pc:sldMk cId="420254269" sldId="273"/>
            <ac:spMk id="2" creationId="{725C8F77-2E69-ED5E-3DED-C65260C945EA}"/>
          </ac:spMkLst>
        </pc:spChg>
        <pc:spChg chg="del">
          <ac:chgData name="Valeria Torres Gomez" userId="5042ef76-e0fe-4bcf-8289-cd066c32c35c" providerId="ADAL" clId="{6C0B93DA-5B8A-CD4C-BA76-A6EE12DBB939}" dt="2023-11-27T04:41:54.698" v="702" actId="478"/>
          <ac:spMkLst>
            <pc:docMk/>
            <pc:sldMk cId="420254269" sldId="273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14:10:39.705" v="1883" actId="20577"/>
          <ac:spMkLst>
            <pc:docMk/>
            <pc:sldMk cId="420254269" sldId="273"/>
            <ac:spMk id="6" creationId="{57B4339C-DF51-F3A6-B0B4-9AB8627A86BF}"/>
          </ac:spMkLst>
        </pc:spChg>
        <pc:spChg chg="mod">
          <ac:chgData name="Valeria Torres Gomez" userId="5042ef76-e0fe-4bcf-8289-cd066c32c35c" providerId="ADAL" clId="{6C0B93DA-5B8A-CD4C-BA76-A6EE12DBB939}" dt="2023-11-27T05:19:12.660" v="1207" actId="1076"/>
          <ac:spMkLst>
            <pc:docMk/>
            <pc:sldMk cId="420254269" sldId="273"/>
            <ac:spMk id="7" creationId="{F7B738A1-B8BB-33C0-CDC7-BE00C66E3D7E}"/>
          </ac:spMkLst>
        </pc:spChg>
        <pc:picChg chg="mod">
          <ac:chgData name="Valeria Torres Gomez" userId="5042ef76-e0fe-4bcf-8289-cd066c32c35c" providerId="ADAL" clId="{6C0B93DA-5B8A-CD4C-BA76-A6EE12DBB939}" dt="2023-11-27T05:19:19.794" v="1210" actId="1076"/>
          <ac:picMkLst>
            <pc:docMk/>
            <pc:sldMk cId="420254269" sldId="273"/>
            <ac:picMk id="5" creationId="{59ADD26D-F75A-9BD6-113E-0FE819D8E4E7}"/>
          </ac:picMkLst>
        </pc:picChg>
      </pc:sldChg>
      <pc:sldChg chg="addSp delSp modSp del modTransition">
        <pc:chgData name="Valeria Torres Gomez" userId="5042ef76-e0fe-4bcf-8289-cd066c32c35c" providerId="ADAL" clId="{6C0B93DA-5B8A-CD4C-BA76-A6EE12DBB939}" dt="2023-11-27T05:37:47.632" v="1440" actId="2696"/>
        <pc:sldMkLst>
          <pc:docMk/>
          <pc:sldMk cId="20642790" sldId="274"/>
        </pc:sldMkLst>
        <pc:spChg chg="add mod">
          <ac:chgData name="Valeria Torres Gomez" userId="5042ef76-e0fe-4bcf-8289-cd066c32c35c" providerId="ADAL" clId="{6C0B93DA-5B8A-CD4C-BA76-A6EE12DBB939}" dt="2023-11-27T04:42:13.281" v="711" actId="478"/>
          <ac:spMkLst>
            <pc:docMk/>
            <pc:sldMk cId="20642790" sldId="274"/>
            <ac:spMk id="2" creationId="{36E5B2CB-5DC4-2A2A-C28B-A250574EEF5C}"/>
          </ac:spMkLst>
        </pc:spChg>
        <pc:spChg chg="del">
          <ac:chgData name="Valeria Torres Gomez" userId="5042ef76-e0fe-4bcf-8289-cd066c32c35c" providerId="ADAL" clId="{6C0B93DA-5B8A-CD4C-BA76-A6EE12DBB939}" dt="2023-11-27T04:42:13.281" v="711" actId="478"/>
          <ac:spMkLst>
            <pc:docMk/>
            <pc:sldMk cId="20642790" sldId="274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4:42:13.538" v="712"/>
          <ac:spMkLst>
            <pc:docMk/>
            <pc:sldMk cId="20642790" sldId="274"/>
            <ac:spMk id="7" creationId="{0470ADC1-3E23-98C5-85DA-98BF3CEB0C33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10:44.024" v="1884" actId="20577"/>
        <pc:sldMkLst>
          <pc:docMk/>
          <pc:sldMk cId="3863316416" sldId="275"/>
        </pc:sldMkLst>
        <pc:spChg chg="mod">
          <ac:chgData name="Valeria Torres Gomez" userId="5042ef76-e0fe-4bcf-8289-cd066c32c35c" providerId="ADAL" clId="{6C0B93DA-5B8A-CD4C-BA76-A6EE12DBB939}" dt="2023-11-27T05:21:36.996" v="1232" actId="20577"/>
          <ac:spMkLst>
            <pc:docMk/>
            <pc:sldMk cId="3863316416" sldId="275"/>
            <ac:spMk id="2" creationId="{6B7B740C-82EA-4F5D-C491-BB662554CF86}"/>
          </ac:spMkLst>
        </pc:spChg>
        <pc:spChg chg="del">
          <ac:chgData name="Valeria Torres Gomez" userId="5042ef76-e0fe-4bcf-8289-cd066c32c35c" providerId="ADAL" clId="{6C0B93DA-5B8A-CD4C-BA76-A6EE12DBB939}" dt="2023-11-27T04:41:58.137" v="704" actId="478"/>
          <ac:spMkLst>
            <pc:docMk/>
            <pc:sldMk cId="3863316416" sldId="275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21:38.712" v="1233" actId="478"/>
          <ac:spMkLst>
            <pc:docMk/>
            <pc:sldMk cId="3863316416" sldId="275"/>
            <ac:spMk id="4" creationId="{90CE7A19-97B6-F2B3-89B5-C505BD87C8A5}"/>
          </ac:spMkLst>
        </pc:spChg>
        <pc:spChg chg="add mod">
          <ac:chgData name="Valeria Torres Gomez" userId="5042ef76-e0fe-4bcf-8289-cd066c32c35c" providerId="ADAL" clId="{6C0B93DA-5B8A-CD4C-BA76-A6EE12DBB939}" dt="2023-11-27T14:10:44.024" v="1884" actId="20577"/>
          <ac:spMkLst>
            <pc:docMk/>
            <pc:sldMk cId="3863316416" sldId="275"/>
            <ac:spMk id="5" creationId="{04A2CDD5-38AC-AD4C-3A0C-8625667116FA}"/>
          </ac:spMkLst>
        </pc:spChg>
      </pc:sldChg>
      <pc:sldChg chg="addSp delSp modSp mod ord modTransition">
        <pc:chgData name="Valeria Torres Gomez" userId="5042ef76-e0fe-4bcf-8289-cd066c32c35c" providerId="ADAL" clId="{6C0B93DA-5B8A-CD4C-BA76-A6EE12DBB939}" dt="2023-11-27T14:09:50.609" v="1879" actId="20577"/>
        <pc:sldMkLst>
          <pc:docMk/>
          <pc:sldMk cId="41306166" sldId="276"/>
        </pc:sldMkLst>
        <pc:spChg chg="add del mod">
          <ac:chgData name="Valeria Torres Gomez" userId="5042ef76-e0fe-4bcf-8289-cd066c32c35c" providerId="ADAL" clId="{6C0B93DA-5B8A-CD4C-BA76-A6EE12DBB939}" dt="2023-11-27T05:18:01.479" v="1186" actId="478"/>
          <ac:spMkLst>
            <pc:docMk/>
            <pc:sldMk cId="41306166" sldId="276"/>
            <ac:spMk id="2" creationId="{5A8127A6-CC10-1341-A212-41E2A9D10B92}"/>
          </ac:spMkLst>
        </pc:spChg>
        <pc:spChg chg="del">
          <ac:chgData name="Valeria Torres Gomez" userId="5042ef76-e0fe-4bcf-8289-cd066c32c35c" providerId="ADAL" clId="{6C0B93DA-5B8A-CD4C-BA76-A6EE12DBB939}" dt="2023-11-27T04:41:39.362" v="694" actId="478"/>
          <ac:spMkLst>
            <pc:docMk/>
            <pc:sldMk cId="41306166" sldId="276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14:09:50.609" v="1879" actId="20577"/>
          <ac:spMkLst>
            <pc:docMk/>
            <pc:sldMk cId="41306166" sldId="276"/>
            <ac:spMk id="5" creationId="{831900C4-7286-DCCF-BEF6-5156B4B236D3}"/>
          </ac:spMkLst>
        </pc:spChg>
        <pc:spChg chg="mod">
          <ac:chgData name="Valeria Torres Gomez" userId="5042ef76-e0fe-4bcf-8289-cd066c32c35c" providerId="ADAL" clId="{6C0B93DA-5B8A-CD4C-BA76-A6EE12DBB939}" dt="2023-11-27T05:53:53.018" v="1644" actId="20577"/>
          <ac:spMkLst>
            <pc:docMk/>
            <pc:sldMk cId="41306166" sldId="276"/>
            <ac:spMk id="9" creationId="{186FB75D-69AF-10E5-69A1-E0694EF61127}"/>
          </ac:spMkLst>
        </pc:spChg>
      </pc:sldChg>
      <pc:sldChg chg="addSp delSp modSp mod modTransition">
        <pc:chgData name="Valeria Torres Gomez" userId="5042ef76-e0fe-4bcf-8289-cd066c32c35c" providerId="ADAL" clId="{6C0B93DA-5B8A-CD4C-BA76-A6EE12DBB939}" dt="2023-11-27T14:12:37.402" v="1955" actId="20577"/>
        <pc:sldMkLst>
          <pc:docMk/>
          <pc:sldMk cId="1336049393" sldId="277"/>
        </pc:sldMkLst>
        <pc:spChg chg="mod">
          <ac:chgData name="Valeria Torres Gomez" userId="5042ef76-e0fe-4bcf-8289-cd066c32c35c" providerId="ADAL" clId="{6C0B93DA-5B8A-CD4C-BA76-A6EE12DBB939}" dt="2023-11-27T05:55:08.512" v="1656" actId="1076"/>
          <ac:spMkLst>
            <pc:docMk/>
            <pc:sldMk cId="1336049393" sldId="277"/>
            <ac:spMk id="2" creationId="{3D5038DF-6EC7-1A20-A16A-EFB5C2C1D4F8}"/>
          </ac:spMkLst>
        </pc:spChg>
        <pc:spChg chg="del">
          <ac:chgData name="Valeria Torres Gomez" userId="5042ef76-e0fe-4bcf-8289-cd066c32c35c" providerId="ADAL" clId="{6C0B93DA-5B8A-CD4C-BA76-A6EE12DBB939}" dt="2023-11-27T04:42:16.834" v="713" actId="478"/>
          <ac:spMkLst>
            <pc:docMk/>
            <pc:sldMk cId="1336049393" sldId="277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4:47:17.584" v="717" actId="478"/>
          <ac:spMkLst>
            <pc:docMk/>
            <pc:sldMk cId="1336049393" sldId="277"/>
            <ac:spMk id="4" creationId="{869A8D68-7501-101D-F980-EDA19D3612A8}"/>
          </ac:spMkLst>
        </pc:spChg>
        <pc:spChg chg="add mod">
          <ac:chgData name="Valeria Torres Gomez" userId="5042ef76-e0fe-4bcf-8289-cd066c32c35c" providerId="ADAL" clId="{6C0B93DA-5B8A-CD4C-BA76-A6EE12DBB939}" dt="2023-11-27T14:12:37.402" v="1955" actId="20577"/>
          <ac:spMkLst>
            <pc:docMk/>
            <pc:sldMk cId="1336049393" sldId="277"/>
            <ac:spMk id="5" creationId="{B6167D33-0844-0ECE-C00B-0AD3A81D7452}"/>
          </ac:spMkLst>
        </pc:spChg>
        <pc:spChg chg="mod">
          <ac:chgData name="Valeria Torres Gomez" userId="5042ef76-e0fe-4bcf-8289-cd066c32c35c" providerId="ADAL" clId="{6C0B93DA-5B8A-CD4C-BA76-A6EE12DBB939}" dt="2023-11-27T06:16:31.494" v="1776" actId="20577"/>
          <ac:spMkLst>
            <pc:docMk/>
            <pc:sldMk cId="1336049393" sldId="277"/>
            <ac:spMk id="13315" creationId="{81FE042E-7576-D1FA-C75D-99B6D5276D1B}"/>
          </ac:spMkLst>
        </pc:spChg>
      </pc:sldChg>
      <pc:sldChg chg="addSp delSp modSp mod modTransition">
        <pc:chgData name="Valeria Torres Gomez" userId="5042ef76-e0fe-4bcf-8289-cd066c32c35c" providerId="ADAL" clId="{6C0B93DA-5B8A-CD4C-BA76-A6EE12DBB939}" dt="2023-11-27T14:11:14.234" v="1900" actId="20577"/>
        <pc:sldMkLst>
          <pc:docMk/>
          <pc:sldMk cId="1060302628" sldId="278"/>
        </pc:sldMkLst>
        <pc:spChg chg="mod">
          <ac:chgData name="Valeria Torres Gomez" userId="5042ef76-e0fe-4bcf-8289-cd066c32c35c" providerId="ADAL" clId="{6C0B93DA-5B8A-CD4C-BA76-A6EE12DBB939}" dt="2023-11-27T05:54:14.527" v="1646" actId="20577"/>
          <ac:spMkLst>
            <pc:docMk/>
            <pc:sldMk cId="1060302628" sldId="278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0:40.768" v="666" actId="478"/>
          <ac:spMkLst>
            <pc:docMk/>
            <pc:sldMk cId="1060302628" sldId="278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36:52.022" v="1438" actId="478"/>
          <ac:spMkLst>
            <pc:docMk/>
            <pc:sldMk cId="1060302628" sldId="278"/>
            <ac:spMk id="5" creationId="{22489ED7-36E8-988A-EAC3-4D68837D9EB2}"/>
          </ac:spMkLst>
        </pc:spChg>
        <pc:spChg chg="add mod">
          <ac:chgData name="Valeria Torres Gomez" userId="5042ef76-e0fe-4bcf-8289-cd066c32c35c" providerId="ADAL" clId="{6C0B93DA-5B8A-CD4C-BA76-A6EE12DBB939}" dt="2023-11-27T14:11:14.234" v="1900" actId="20577"/>
          <ac:spMkLst>
            <pc:docMk/>
            <pc:sldMk cId="1060302628" sldId="278"/>
            <ac:spMk id="7" creationId="{EA3DF5D7-EC67-BADB-0BC9-41CF0E956A18}"/>
          </ac:spMkLst>
        </pc:spChg>
        <pc:spChg chg="mod">
          <ac:chgData name="Valeria Torres Gomez" userId="5042ef76-e0fe-4bcf-8289-cd066c32c35c" providerId="ADAL" clId="{6C0B93DA-5B8A-CD4C-BA76-A6EE12DBB939}" dt="2023-11-27T03:59:16.923" v="73" actId="20577"/>
          <ac:spMkLst>
            <pc:docMk/>
            <pc:sldMk cId="1060302628" sldId="278"/>
            <ac:spMk id="13315" creationId="{81FE042E-7576-D1FA-C75D-99B6D5276D1B}"/>
          </ac:spMkLst>
        </pc:spChg>
        <pc:picChg chg="add mod">
          <ac:chgData name="Valeria Torres Gomez" userId="5042ef76-e0fe-4bcf-8289-cd066c32c35c" providerId="ADAL" clId="{6C0B93DA-5B8A-CD4C-BA76-A6EE12DBB939}" dt="2023-11-27T04:25:39.807" v="324" actId="1076"/>
          <ac:picMkLst>
            <pc:docMk/>
            <pc:sldMk cId="1060302628" sldId="278"/>
            <ac:picMk id="4" creationId="{2C27B28D-B01D-898D-5FAA-C603CA208D49}"/>
          </ac:picMkLst>
        </pc:picChg>
        <pc:picChg chg="del mod">
          <ac:chgData name="Valeria Torres Gomez" userId="5042ef76-e0fe-4bcf-8289-cd066c32c35c" providerId="ADAL" clId="{6C0B93DA-5B8A-CD4C-BA76-A6EE12DBB939}" dt="2023-11-27T04:25:26.498" v="321" actId="478"/>
          <ac:picMkLst>
            <pc:docMk/>
            <pc:sldMk cId="1060302628" sldId="278"/>
            <ac:picMk id="6" creationId="{7CCA2672-BBF9-5E0E-5B9F-3B65E1A6183A}"/>
          </ac:picMkLst>
        </pc:picChg>
      </pc:sldChg>
      <pc:sldChg chg="addSp delSp modSp mod modTransition">
        <pc:chgData name="Valeria Torres Gomez" userId="5042ef76-e0fe-4bcf-8289-cd066c32c35c" providerId="ADAL" clId="{6C0B93DA-5B8A-CD4C-BA76-A6EE12DBB939}" dt="2023-11-27T14:11:36.030" v="1916" actId="20577"/>
        <pc:sldMkLst>
          <pc:docMk/>
          <pc:sldMk cId="2241055191" sldId="279"/>
        </pc:sldMkLst>
        <pc:spChg chg="add del mod">
          <ac:chgData name="Valeria Torres Gomez" userId="5042ef76-e0fe-4bcf-8289-cd066c32c35c" providerId="ADAL" clId="{6C0B93DA-5B8A-CD4C-BA76-A6EE12DBB939}" dt="2023-11-27T04:49:24.700" v="722" actId="478"/>
          <ac:spMkLst>
            <pc:docMk/>
            <pc:sldMk cId="2241055191" sldId="279"/>
            <ac:spMk id="2" creationId="{69458A2D-8285-3C08-2B6C-3C77ED008827}"/>
          </ac:spMkLst>
        </pc:spChg>
        <pc:spChg chg="del">
          <ac:chgData name="Valeria Torres Gomez" userId="5042ef76-e0fe-4bcf-8289-cd066c32c35c" providerId="ADAL" clId="{6C0B93DA-5B8A-CD4C-BA76-A6EE12DBB939}" dt="2023-11-27T04:40:56.669" v="674" actId="478"/>
          <ac:spMkLst>
            <pc:docMk/>
            <pc:sldMk cId="2241055191" sldId="279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14:11:36.030" v="1916" actId="20577"/>
          <ac:spMkLst>
            <pc:docMk/>
            <pc:sldMk cId="2241055191" sldId="279"/>
            <ac:spMk id="6" creationId="{2E99D502-4608-DEBB-25C7-8B03E5CF6C08}"/>
          </ac:spMkLst>
        </pc:spChg>
      </pc:sldChg>
      <pc:sldChg chg="addSp delSp modSp mod modTransition">
        <pc:chgData name="Valeria Torres Gomez" userId="5042ef76-e0fe-4bcf-8289-cd066c32c35c" providerId="ADAL" clId="{6C0B93DA-5B8A-CD4C-BA76-A6EE12DBB939}" dt="2023-11-27T14:22:42.733" v="1960" actId="20577"/>
        <pc:sldMkLst>
          <pc:docMk/>
          <pc:sldMk cId="2586457657" sldId="280"/>
        </pc:sldMkLst>
        <pc:spChg chg="add del mod">
          <ac:chgData name="Valeria Torres Gomez" userId="5042ef76-e0fe-4bcf-8289-cd066c32c35c" providerId="ADAL" clId="{6C0B93DA-5B8A-CD4C-BA76-A6EE12DBB939}" dt="2023-11-27T04:47:40.905" v="719" actId="478"/>
          <ac:spMkLst>
            <pc:docMk/>
            <pc:sldMk cId="2586457657" sldId="280"/>
            <ac:spMk id="2" creationId="{5B820F3A-16DD-15F9-4918-7D81F4479526}"/>
          </ac:spMkLst>
        </pc:spChg>
        <pc:spChg chg="add mod">
          <ac:chgData name="Valeria Torres Gomez" userId="5042ef76-e0fe-4bcf-8289-cd066c32c35c" providerId="ADAL" clId="{6C0B93DA-5B8A-CD4C-BA76-A6EE12DBB939}" dt="2023-11-27T14:22:42.733" v="1960" actId="20577"/>
          <ac:spMkLst>
            <pc:docMk/>
            <pc:sldMk cId="2586457657" sldId="280"/>
            <ac:spMk id="2" creationId="{96B3F672-5409-8866-4F1C-51CF85E292B3}"/>
          </ac:spMkLst>
        </pc:spChg>
        <pc:spChg chg="del">
          <ac:chgData name="Valeria Torres Gomez" userId="5042ef76-e0fe-4bcf-8289-cd066c32c35c" providerId="ADAL" clId="{6C0B93DA-5B8A-CD4C-BA76-A6EE12DBB939}" dt="2023-11-27T04:40:31.372" v="662" actId="478"/>
          <ac:spMkLst>
            <pc:docMk/>
            <pc:sldMk cId="2586457657" sldId="280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6:05:50.174" v="1765" actId="20577"/>
          <ac:spMkLst>
            <pc:docMk/>
            <pc:sldMk cId="2586457657" sldId="280"/>
            <ac:spMk id="4" creationId="{4EEC9AD9-6C68-67D0-6C65-B0FDA312120B}"/>
          </ac:spMkLst>
        </pc:spChg>
        <pc:spChg chg="add del mod">
          <ac:chgData name="Valeria Torres Gomez" userId="5042ef76-e0fe-4bcf-8289-cd066c32c35c" providerId="ADAL" clId="{6C0B93DA-5B8A-CD4C-BA76-A6EE12DBB939}" dt="2023-11-27T06:05:26.175" v="1757" actId="478"/>
          <ac:spMkLst>
            <pc:docMk/>
            <pc:sldMk cId="2586457657" sldId="280"/>
            <ac:spMk id="5" creationId="{3095A1B0-1478-D7BD-79F8-E8091BFB5A51}"/>
          </ac:spMkLst>
        </pc:spChg>
      </pc:sldChg>
      <pc:sldChg chg="addSp delSp modSp add mod modTransition">
        <pc:chgData name="Valeria Torres Gomez" userId="5042ef76-e0fe-4bcf-8289-cd066c32c35c" providerId="ADAL" clId="{6C0B93DA-5B8A-CD4C-BA76-A6EE12DBB939}" dt="2023-11-27T14:11:19.650" v="1907" actId="20577"/>
        <pc:sldMkLst>
          <pc:docMk/>
          <pc:sldMk cId="1074426890" sldId="281"/>
        </pc:sldMkLst>
        <pc:spChg chg="mod">
          <ac:chgData name="Valeria Torres Gomez" userId="5042ef76-e0fe-4bcf-8289-cd066c32c35c" providerId="ADAL" clId="{6C0B93DA-5B8A-CD4C-BA76-A6EE12DBB939}" dt="2023-11-27T05:54:37.857" v="1655" actId="20577"/>
          <ac:spMkLst>
            <pc:docMk/>
            <pc:sldMk cId="1074426890" sldId="281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0:49.054" v="670" actId="478"/>
          <ac:spMkLst>
            <pc:docMk/>
            <pc:sldMk cId="1074426890" sldId="281"/>
            <ac:spMk id="3" creationId="{5002C112-9230-3615-E6E2-5395B9BF38F6}"/>
          </ac:spMkLst>
        </pc:spChg>
        <pc:spChg chg="add del mod">
          <ac:chgData name="Valeria Torres Gomez" userId="5042ef76-e0fe-4bcf-8289-cd066c32c35c" providerId="ADAL" clId="{6C0B93DA-5B8A-CD4C-BA76-A6EE12DBB939}" dt="2023-11-27T05:36:54.517" v="1439" actId="478"/>
          <ac:spMkLst>
            <pc:docMk/>
            <pc:sldMk cId="1074426890" sldId="281"/>
            <ac:spMk id="7" creationId="{514449A1-8817-2CBA-9942-FB16EE3C2A5F}"/>
          </ac:spMkLst>
        </pc:spChg>
        <pc:spChg chg="add mod">
          <ac:chgData name="Valeria Torres Gomez" userId="5042ef76-e0fe-4bcf-8289-cd066c32c35c" providerId="ADAL" clId="{6C0B93DA-5B8A-CD4C-BA76-A6EE12DBB939}" dt="2023-11-27T14:11:19.650" v="1907" actId="20577"/>
          <ac:spMkLst>
            <pc:docMk/>
            <pc:sldMk cId="1074426890" sldId="281"/>
            <ac:spMk id="8" creationId="{3C3B6AA6-C339-1ECF-C599-ABDF2A164B6C}"/>
          </ac:spMkLst>
        </pc:spChg>
        <pc:spChg chg="mod">
          <ac:chgData name="Valeria Torres Gomez" userId="5042ef76-e0fe-4bcf-8289-cd066c32c35c" providerId="ADAL" clId="{6C0B93DA-5B8A-CD4C-BA76-A6EE12DBB939}" dt="2023-11-27T04:03:18.919" v="135" actId="20577"/>
          <ac:spMkLst>
            <pc:docMk/>
            <pc:sldMk cId="1074426890" sldId="281"/>
            <ac:spMk id="13315" creationId="{81FE042E-7576-D1FA-C75D-99B6D5276D1B}"/>
          </ac:spMkLst>
        </pc:spChg>
        <pc:picChg chg="add del mod">
          <ac:chgData name="Valeria Torres Gomez" userId="5042ef76-e0fe-4bcf-8289-cd066c32c35c" providerId="ADAL" clId="{6C0B93DA-5B8A-CD4C-BA76-A6EE12DBB939}" dt="2023-11-27T04:17:02.444" v="168" actId="478"/>
          <ac:picMkLst>
            <pc:docMk/>
            <pc:sldMk cId="1074426890" sldId="281"/>
            <ac:picMk id="4" creationId="{1129B386-2902-C602-7393-B780B844F5F3}"/>
          </ac:picMkLst>
        </pc:picChg>
        <pc:picChg chg="add mod">
          <ac:chgData name="Valeria Torres Gomez" userId="5042ef76-e0fe-4bcf-8289-cd066c32c35c" providerId="ADAL" clId="{6C0B93DA-5B8A-CD4C-BA76-A6EE12DBB939}" dt="2023-11-27T04:17:11.625" v="172" actId="1076"/>
          <ac:picMkLst>
            <pc:docMk/>
            <pc:sldMk cId="1074426890" sldId="281"/>
            <ac:picMk id="5" creationId="{8FBED2F3-0420-6705-9CEF-8E1F91E4D7EF}"/>
          </ac:picMkLst>
        </pc:picChg>
        <pc:picChg chg="del mod">
          <ac:chgData name="Valeria Torres Gomez" userId="5042ef76-e0fe-4bcf-8289-cd066c32c35c" providerId="ADAL" clId="{6C0B93DA-5B8A-CD4C-BA76-A6EE12DBB939}" dt="2023-11-27T04:06:02.918" v="161" actId="478"/>
          <ac:picMkLst>
            <pc:docMk/>
            <pc:sldMk cId="1074426890" sldId="281"/>
            <ac:picMk id="6" creationId="{7CCA2672-BBF9-5E0E-5B9F-3B65E1A6183A}"/>
          </ac:picMkLst>
        </pc:picChg>
      </pc:sldChg>
      <pc:sldChg chg="addSp delSp modSp add mod modTransition">
        <pc:chgData name="Valeria Torres Gomez" userId="5042ef76-e0fe-4bcf-8289-cd066c32c35c" providerId="ADAL" clId="{6C0B93DA-5B8A-CD4C-BA76-A6EE12DBB939}" dt="2023-11-27T14:11:25.493" v="1910" actId="20577"/>
        <pc:sldMkLst>
          <pc:docMk/>
          <pc:sldMk cId="3799367128" sldId="282"/>
        </pc:sldMkLst>
        <pc:spChg chg="mod">
          <ac:chgData name="Valeria Torres Gomez" userId="5042ef76-e0fe-4bcf-8289-cd066c32c35c" providerId="ADAL" clId="{6C0B93DA-5B8A-CD4C-BA76-A6EE12DBB939}" dt="2023-11-27T04:30:02.089" v="467" actId="1076"/>
          <ac:spMkLst>
            <pc:docMk/>
            <pc:sldMk cId="3799367128" sldId="282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40:52.591" v="672" actId="478"/>
          <ac:spMkLst>
            <pc:docMk/>
            <pc:sldMk cId="3799367128" sldId="282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06:22:40.890" v="1855" actId="20577"/>
          <ac:spMkLst>
            <pc:docMk/>
            <pc:sldMk cId="3799367128" sldId="282"/>
            <ac:spMk id="7" creationId="{9F0E4840-D48D-F4AC-C865-75EA16ED6BEC}"/>
          </ac:spMkLst>
        </pc:spChg>
        <pc:spChg chg="add del mod">
          <ac:chgData name="Valeria Torres Gomez" userId="5042ef76-e0fe-4bcf-8289-cd066c32c35c" providerId="ADAL" clId="{6C0B93DA-5B8A-CD4C-BA76-A6EE12DBB939}" dt="2023-11-27T04:49:19.107" v="721" actId="478"/>
          <ac:spMkLst>
            <pc:docMk/>
            <pc:sldMk cId="3799367128" sldId="282"/>
            <ac:spMk id="8" creationId="{8E1DD4D2-771A-2764-5450-BC41F49F31FB}"/>
          </ac:spMkLst>
        </pc:spChg>
        <pc:spChg chg="add mod">
          <ac:chgData name="Valeria Torres Gomez" userId="5042ef76-e0fe-4bcf-8289-cd066c32c35c" providerId="ADAL" clId="{6C0B93DA-5B8A-CD4C-BA76-A6EE12DBB939}" dt="2023-11-27T14:11:25.493" v="1910" actId="20577"/>
          <ac:spMkLst>
            <pc:docMk/>
            <pc:sldMk cId="3799367128" sldId="282"/>
            <ac:spMk id="9" creationId="{C4A194A0-14BB-73B3-B2A0-531DF6011718}"/>
          </ac:spMkLst>
        </pc:spChg>
        <pc:spChg chg="del">
          <ac:chgData name="Valeria Torres Gomez" userId="5042ef76-e0fe-4bcf-8289-cd066c32c35c" providerId="ADAL" clId="{6C0B93DA-5B8A-CD4C-BA76-A6EE12DBB939}" dt="2023-11-27T04:17:27.277" v="175" actId="478"/>
          <ac:spMkLst>
            <pc:docMk/>
            <pc:sldMk cId="3799367128" sldId="282"/>
            <ac:spMk id="13315" creationId="{81FE042E-7576-D1FA-C75D-99B6D5276D1B}"/>
          </ac:spMkLst>
        </pc:spChg>
        <pc:picChg chg="add mod">
          <ac:chgData name="Valeria Torres Gomez" userId="5042ef76-e0fe-4bcf-8289-cd066c32c35c" providerId="ADAL" clId="{6C0B93DA-5B8A-CD4C-BA76-A6EE12DBB939}" dt="2023-11-27T06:24:15.051" v="1863" actId="1076"/>
          <ac:picMkLst>
            <pc:docMk/>
            <pc:sldMk cId="3799367128" sldId="282"/>
            <ac:picMk id="3" creationId="{94C26EE3-FD7A-06E1-ED63-5366577AD43C}"/>
          </ac:picMkLst>
        </pc:picChg>
        <pc:picChg chg="add mod modCrop">
          <ac:chgData name="Valeria Torres Gomez" userId="5042ef76-e0fe-4bcf-8289-cd066c32c35c" providerId="ADAL" clId="{6C0B93DA-5B8A-CD4C-BA76-A6EE12DBB939}" dt="2023-11-27T04:29:00.668" v="457" actId="1076"/>
          <ac:picMkLst>
            <pc:docMk/>
            <pc:sldMk cId="3799367128" sldId="282"/>
            <ac:picMk id="4" creationId="{88001BB8-C656-51D5-E2DA-D6521E3EE5C1}"/>
          </ac:picMkLst>
        </pc:picChg>
        <pc:picChg chg="del">
          <ac:chgData name="Valeria Torres Gomez" userId="5042ef76-e0fe-4bcf-8289-cd066c32c35c" providerId="ADAL" clId="{6C0B93DA-5B8A-CD4C-BA76-A6EE12DBB939}" dt="2023-11-27T04:21:37.175" v="296" actId="478"/>
          <ac:picMkLst>
            <pc:docMk/>
            <pc:sldMk cId="3799367128" sldId="282"/>
            <ac:picMk id="5" creationId="{8FBED2F3-0420-6705-9CEF-8E1F91E4D7EF}"/>
          </ac:picMkLst>
        </pc:picChg>
        <pc:picChg chg="add del mod">
          <ac:chgData name="Valeria Torres Gomez" userId="5042ef76-e0fe-4bcf-8289-cd066c32c35c" providerId="ADAL" clId="{6C0B93DA-5B8A-CD4C-BA76-A6EE12DBB939}" dt="2023-11-27T06:23:59.334" v="1856" actId="478"/>
          <ac:picMkLst>
            <pc:docMk/>
            <pc:sldMk cId="3799367128" sldId="282"/>
            <ac:picMk id="6" creationId="{5AD463A8-9852-E1D7-6640-91404DD4F49F}"/>
          </ac:picMkLst>
        </pc:picChg>
      </pc:sldChg>
      <pc:sldChg chg="addSp delSp modSp add mod modTransition">
        <pc:chgData name="Valeria Torres Gomez" userId="5042ef76-e0fe-4bcf-8289-cd066c32c35c" providerId="ADAL" clId="{6C0B93DA-5B8A-CD4C-BA76-A6EE12DBB939}" dt="2023-11-27T14:25:23.418" v="1961" actId="20577"/>
        <pc:sldMkLst>
          <pc:docMk/>
          <pc:sldMk cId="859293305" sldId="283"/>
        </pc:sldMkLst>
        <pc:spChg chg="del">
          <ac:chgData name="Valeria Torres Gomez" userId="5042ef76-e0fe-4bcf-8289-cd066c32c35c" providerId="ADAL" clId="{6C0B93DA-5B8A-CD4C-BA76-A6EE12DBB939}" dt="2023-11-27T04:41:00.648" v="676" actId="478"/>
          <ac:spMkLst>
            <pc:docMk/>
            <pc:sldMk cId="859293305" sldId="283"/>
            <ac:spMk id="3" creationId="{5002C112-9230-3615-E6E2-5395B9BF38F6}"/>
          </ac:spMkLst>
        </pc:spChg>
        <pc:spChg chg="add mod">
          <ac:chgData name="Valeria Torres Gomez" userId="5042ef76-e0fe-4bcf-8289-cd066c32c35c" providerId="ADAL" clId="{6C0B93DA-5B8A-CD4C-BA76-A6EE12DBB939}" dt="2023-11-27T14:25:23.418" v="1961" actId="20577"/>
          <ac:spMkLst>
            <pc:docMk/>
            <pc:sldMk cId="859293305" sldId="283"/>
            <ac:spMk id="6" creationId="{2E4248E6-96D4-B1C6-7CC1-E859AD2600BF}"/>
          </ac:spMkLst>
        </pc:spChg>
        <pc:spChg chg="add del mod">
          <ac:chgData name="Valeria Torres Gomez" userId="5042ef76-e0fe-4bcf-8289-cd066c32c35c" providerId="ADAL" clId="{6C0B93DA-5B8A-CD4C-BA76-A6EE12DBB939}" dt="2023-11-27T04:49:27.280" v="723" actId="478"/>
          <ac:spMkLst>
            <pc:docMk/>
            <pc:sldMk cId="859293305" sldId="283"/>
            <ac:spMk id="7" creationId="{8CF31D4B-0A14-A5CF-73D3-3270219593E3}"/>
          </ac:spMkLst>
        </pc:spChg>
        <pc:spChg chg="add mod">
          <ac:chgData name="Valeria Torres Gomez" userId="5042ef76-e0fe-4bcf-8289-cd066c32c35c" providerId="ADAL" clId="{6C0B93DA-5B8A-CD4C-BA76-A6EE12DBB939}" dt="2023-11-27T14:11:41.984" v="1921" actId="20577"/>
          <ac:spMkLst>
            <pc:docMk/>
            <pc:sldMk cId="859293305" sldId="283"/>
            <ac:spMk id="9" creationId="{C5F394F9-1E39-8A4D-AD30-CAFB021BE14D}"/>
          </ac:spMkLst>
        </pc:spChg>
        <pc:picChg chg="add mod">
          <ac:chgData name="Valeria Torres Gomez" userId="5042ef76-e0fe-4bcf-8289-cd066c32c35c" providerId="ADAL" clId="{6C0B93DA-5B8A-CD4C-BA76-A6EE12DBB939}" dt="2023-11-27T04:49:35.741" v="725" actId="1076"/>
          <ac:picMkLst>
            <pc:docMk/>
            <pc:sldMk cId="859293305" sldId="283"/>
            <ac:picMk id="2" creationId="{2400FCA7-60F9-896A-3A3C-C9D6D9206BFA}"/>
          </ac:picMkLst>
        </pc:picChg>
        <pc:picChg chg="del">
          <ac:chgData name="Valeria Torres Gomez" userId="5042ef76-e0fe-4bcf-8289-cd066c32c35c" providerId="ADAL" clId="{6C0B93DA-5B8A-CD4C-BA76-A6EE12DBB939}" dt="2023-11-27T04:30:25.725" v="469" actId="478"/>
          <ac:picMkLst>
            <pc:docMk/>
            <pc:sldMk cId="859293305" sldId="283"/>
            <ac:picMk id="4" creationId="{E53D0A21-7A53-A916-FA7D-A03C45C161C0}"/>
          </ac:picMkLst>
        </pc:picChg>
        <pc:picChg chg="del">
          <ac:chgData name="Valeria Torres Gomez" userId="5042ef76-e0fe-4bcf-8289-cd066c32c35c" providerId="ADAL" clId="{6C0B93DA-5B8A-CD4C-BA76-A6EE12DBB939}" dt="2023-11-27T04:30:27.050" v="470" actId="478"/>
          <ac:picMkLst>
            <pc:docMk/>
            <pc:sldMk cId="859293305" sldId="283"/>
            <ac:picMk id="5" creationId="{809331CF-7C53-0FAD-9119-92CD2D745DC1}"/>
          </ac:picMkLst>
        </pc:picChg>
        <pc:cxnChg chg="del">
          <ac:chgData name="Valeria Torres Gomez" userId="5042ef76-e0fe-4bcf-8289-cd066c32c35c" providerId="ADAL" clId="{6C0B93DA-5B8A-CD4C-BA76-A6EE12DBB939}" dt="2023-11-27T04:30:28.631" v="471" actId="478"/>
          <ac:cxnSpMkLst>
            <pc:docMk/>
            <pc:sldMk cId="859293305" sldId="283"/>
            <ac:cxnSpMk id="8" creationId="{DA4FED1C-E075-1620-5526-5A96598DC3A2}"/>
          </ac:cxnSpMkLst>
        </pc:cxnChg>
      </pc:sldChg>
      <pc:sldChg chg="delSp modSp add mod ord">
        <pc:chgData name="Valeria Torres Gomez" userId="5042ef76-e0fe-4bcf-8289-cd066c32c35c" providerId="ADAL" clId="{6C0B93DA-5B8A-CD4C-BA76-A6EE12DBB939}" dt="2023-11-27T14:11:30.822" v="1913" actId="20577"/>
        <pc:sldMkLst>
          <pc:docMk/>
          <pc:sldMk cId="3549028508" sldId="284"/>
        </pc:sldMkLst>
        <pc:spChg chg="mod">
          <ac:chgData name="Valeria Torres Gomez" userId="5042ef76-e0fe-4bcf-8289-cd066c32c35c" providerId="ADAL" clId="{6C0B93DA-5B8A-CD4C-BA76-A6EE12DBB939}" dt="2023-11-27T06:20:09.334" v="1786" actId="1076"/>
          <ac:spMkLst>
            <pc:docMk/>
            <pc:sldMk cId="3549028508" sldId="284"/>
            <ac:spMk id="2" creationId="{58919DE6-0C66-D19B-48D8-FDAD7E4FABA3}"/>
          </ac:spMkLst>
        </pc:spChg>
        <pc:spChg chg="del">
          <ac:chgData name="Valeria Torres Gomez" userId="5042ef76-e0fe-4bcf-8289-cd066c32c35c" providerId="ADAL" clId="{6C0B93DA-5B8A-CD4C-BA76-A6EE12DBB939}" dt="2023-11-27T04:51:19.259" v="729" actId="478"/>
          <ac:spMkLst>
            <pc:docMk/>
            <pc:sldMk cId="3549028508" sldId="284"/>
            <ac:spMk id="5" creationId="{22489ED7-36E8-988A-EAC3-4D68837D9EB2}"/>
          </ac:spMkLst>
        </pc:spChg>
        <pc:spChg chg="mod">
          <ac:chgData name="Valeria Torres Gomez" userId="5042ef76-e0fe-4bcf-8289-cd066c32c35c" providerId="ADAL" clId="{6C0B93DA-5B8A-CD4C-BA76-A6EE12DBB939}" dt="2023-11-27T14:11:30.822" v="1913" actId="20577"/>
          <ac:spMkLst>
            <pc:docMk/>
            <pc:sldMk cId="3549028508" sldId="284"/>
            <ac:spMk id="7" creationId="{EA3DF5D7-EC67-BADB-0BC9-41CF0E956A18}"/>
          </ac:spMkLst>
        </pc:spChg>
        <pc:spChg chg="mod">
          <ac:chgData name="Valeria Torres Gomez" userId="5042ef76-e0fe-4bcf-8289-cd066c32c35c" providerId="ADAL" clId="{6C0B93DA-5B8A-CD4C-BA76-A6EE12DBB939}" dt="2023-11-27T06:20:06.133" v="1785" actId="1076"/>
          <ac:spMkLst>
            <pc:docMk/>
            <pc:sldMk cId="3549028508" sldId="284"/>
            <ac:spMk id="13315" creationId="{81FE042E-7576-D1FA-C75D-99B6D5276D1B}"/>
          </ac:spMkLst>
        </pc:spChg>
        <pc:picChg chg="del">
          <ac:chgData name="Valeria Torres Gomez" userId="5042ef76-e0fe-4bcf-8289-cd066c32c35c" providerId="ADAL" clId="{6C0B93DA-5B8A-CD4C-BA76-A6EE12DBB939}" dt="2023-11-27T04:51:27.092" v="749" actId="478"/>
          <ac:picMkLst>
            <pc:docMk/>
            <pc:sldMk cId="3549028508" sldId="284"/>
            <ac:picMk id="4" creationId="{2C27B28D-B01D-898D-5FAA-C603CA208D49}"/>
          </ac:picMkLst>
        </pc:picChg>
      </pc:sldChg>
      <pc:sldChg chg="addSp delSp modSp add mod">
        <pc:chgData name="Valeria Torres Gomez" userId="5042ef76-e0fe-4bcf-8289-cd066c32c35c" providerId="ADAL" clId="{6C0B93DA-5B8A-CD4C-BA76-A6EE12DBB939}" dt="2023-11-27T14:11:49.167" v="1924" actId="20577"/>
        <pc:sldMkLst>
          <pc:docMk/>
          <pc:sldMk cId="932176202" sldId="285"/>
        </pc:sldMkLst>
        <pc:spChg chg="mod">
          <ac:chgData name="Valeria Torres Gomez" userId="5042ef76-e0fe-4bcf-8289-cd066c32c35c" providerId="ADAL" clId="{6C0B93DA-5B8A-CD4C-BA76-A6EE12DBB939}" dt="2023-11-27T05:39:52.372" v="1443" actId="790"/>
          <ac:spMkLst>
            <pc:docMk/>
            <pc:sldMk cId="932176202" sldId="285"/>
            <ac:spMk id="6" creationId="{2E4248E6-96D4-B1C6-7CC1-E859AD2600BF}"/>
          </ac:spMkLst>
        </pc:spChg>
        <pc:spChg chg="mod">
          <ac:chgData name="Valeria Torres Gomez" userId="5042ef76-e0fe-4bcf-8289-cd066c32c35c" providerId="ADAL" clId="{6C0B93DA-5B8A-CD4C-BA76-A6EE12DBB939}" dt="2023-11-27T14:11:49.167" v="1924" actId="20577"/>
          <ac:spMkLst>
            <pc:docMk/>
            <pc:sldMk cId="932176202" sldId="285"/>
            <ac:spMk id="9" creationId="{C5F394F9-1E39-8A4D-AD30-CAFB021BE14D}"/>
          </ac:spMkLst>
        </pc:spChg>
        <pc:picChg chg="del">
          <ac:chgData name="Valeria Torres Gomez" userId="5042ef76-e0fe-4bcf-8289-cd066c32c35c" providerId="ADAL" clId="{6C0B93DA-5B8A-CD4C-BA76-A6EE12DBB939}" dt="2023-11-27T04:53:24.686" v="777" actId="478"/>
          <ac:picMkLst>
            <pc:docMk/>
            <pc:sldMk cId="932176202" sldId="285"/>
            <ac:picMk id="2" creationId="{2400FCA7-60F9-896A-3A3C-C9D6D9206BFA}"/>
          </ac:picMkLst>
        </pc:picChg>
        <pc:picChg chg="add mod">
          <ac:chgData name="Valeria Torres Gomez" userId="5042ef76-e0fe-4bcf-8289-cd066c32c35c" providerId="ADAL" clId="{6C0B93DA-5B8A-CD4C-BA76-A6EE12DBB939}" dt="2023-11-27T04:55:02.326" v="795" actId="1076"/>
          <ac:picMkLst>
            <pc:docMk/>
            <pc:sldMk cId="932176202" sldId="285"/>
            <ac:picMk id="3" creationId="{BEF2A64E-AA5B-E273-C5D9-D6CF66EB352B}"/>
          </ac:picMkLst>
        </pc:picChg>
      </pc:sldChg>
      <pc:sldChg chg="addSp delSp modSp add mod">
        <pc:chgData name="Valeria Torres Gomez" userId="5042ef76-e0fe-4bcf-8289-cd066c32c35c" providerId="ADAL" clId="{6C0B93DA-5B8A-CD4C-BA76-A6EE12DBB939}" dt="2023-11-27T14:11:53.902" v="1927" actId="20577"/>
        <pc:sldMkLst>
          <pc:docMk/>
          <pc:sldMk cId="901511181" sldId="286"/>
        </pc:sldMkLst>
        <pc:spChg chg="mod">
          <ac:chgData name="Valeria Torres Gomez" userId="5042ef76-e0fe-4bcf-8289-cd066c32c35c" providerId="ADAL" clId="{6C0B93DA-5B8A-CD4C-BA76-A6EE12DBB939}" dt="2023-11-27T05:40:58.267" v="1445" actId="1076"/>
          <ac:spMkLst>
            <pc:docMk/>
            <pc:sldMk cId="901511181" sldId="286"/>
            <ac:spMk id="6" creationId="{2E4248E6-96D4-B1C6-7CC1-E859AD2600BF}"/>
          </ac:spMkLst>
        </pc:spChg>
        <pc:spChg chg="mod">
          <ac:chgData name="Valeria Torres Gomez" userId="5042ef76-e0fe-4bcf-8289-cd066c32c35c" providerId="ADAL" clId="{6C0B93DA-5B8A-CD4C-BA76-A6EE12DBB939}" dt="2023-11-27T14:11:53.902" v="1927" actId="20577"/>
          <ac:spMkLst>
            <pc:docMk/>
            <pc:sldMk cId="901511181" sldId="286"/>
            <ac:spMk id="9" creationId="{C5F394F9-1E39-8A4D-AD30-CAFB021BE14D}"/>
          </ac:spMkLst>
        </pc:spChg>
        <pc:picChg chg="add mod">
          <ac:chgData name="Valeria Torres Gomez" userId="5042ef76-e0fe-4bcf-8289-cd066c32c35c" providerId="ADAL" clId="{6C0B93DA-5B8A-CD4C-BA76-A6EE12DBB939}" dt="2023-11-27T04:55:42.506" v="803" actId="1076"/>
          <ac:picMkLst>
            <pc:docMk/>
            <pc:sldMk cId="901511181" sldId="286"/>
            <ac:picMk id="2" creationId="{DF9BF469-585C-8B90-E136-D039A629F92C}"/>
          </ac:picMkLst>
        </pc:picChg>
        <pc:picChg chg="del">
          <ac:chgData name="Valeria Torres Gomez" userId="5042ef76-e0fe-4bcf-8289-cd066c32c35c" providerId="ADAL" clId="{6C0B93DA-5B8A-CD4C-BA76-A6EE12DBB939}" dt="2023-11-27T04:55:37.643" v="802" actId="478"/>
          <ac:picMkLst>
            <pc:docMk/>
            <pc:sldMk cId="901511181" sldId="286"/>
            <ac:picMk id="3" creationId="{BEF2A64E-AA5B-E273-C5D9-D6CF66EB352B}"/>
          </ac:picMkLst>
        </pc:picChg>
      </pc:sldChg>
      <pc:sldChg chg="addSp delSp modSp add mod">
        <pc:chgData name="Valeria Torres Gomez" userId="5042ef76-e0fe-4bcf-8289-cd066c32c35c" providerId="ADAL" clId="{6C0B93DA-5B8A-CD4C-BA76-A6EE12DBB939}" dt="2023-11-27T06:05:45.209" v="1763" actId="20577"/>
        <pc:sldMkLst>
          <pc:docMk/>
          <pc:sldMk cId="251648012" sldId="287"/>
        </pc:sldMkLst>
        <pc:spChg chg="mod">
          <ac:chgData name="Valeria Torres Gomez" userId="5042ef76-e0fe-4bcf-8289-cd066c32c35c" providerId="ADAL" clId="{6C0B93DA-5B8A-CD4C-BA76-A6EE12DBB939}" dt="2023-11-27T06:05:45.209" v="1763" actId="20577"/>
          <ac:spMkLst>
            <pc:docMk/>
            <pc:sldMk cId="251648012" sldId="287"/>
            <ac:spMk id="4" creationId="{2AF50F7A-E662-7B13-5BFD-487EBD7F0E3A}"/>
          </ac:spMkLst>
        </pc:spChg>
        <pc:spChg chg="mod">
          <ac:chgData name="Valeria Torres Gomez" userId="5042ef76-e0fe-4bcf-8289-cd066c32c35c" providerId="ADAL" clId="{6C0B93DA-5B8A-CD4C-BA76-A6EE12DBB939}" dt="2023-11-27T05:09:31.960" v="924" actId="1076"/>
          <ac:spMkLst>
            <pc:docMk/>
            <pc:sldMk cId="251648012" sldId="287"/>
            <ac:spMk id="7" creationId="{D99586E9-3634-E930-237F-6D0DB43BE247}"/>
          </ac:spMkLst>
        </pc:spChg>
        <pc:spChg chg="del">
          <ac:chgData name="Valeria Torres Gomez" userId="5042ef76-e0fe-4bcf-8289-cd066c32c35c" providerId="ADAL" clId="{6C0B93DA-5B8A-CD4C-BA76-A6EE12DBB939}" dt="2023-11-27T05:02:41.393" v="894" actId="478"/>
          <ac:spMkLst>
            <pc:docMk/>
            <pc:sldMk cId="251648012" sldId="287"/>
            <ac:spMk id="13315" creationId="{81FE042E-7576-D1FA-C75D-99B6D5276D1B}"/>
          </ac:spMkLst>
        </pc:spChg>
        <pc:picChg chg="add mod modCrop">
          <ac:chgData name="Valeria Torres Gomez" userId="5042ef76-e0fe-4bcf-8289-cd066c32c35c" providerId="ADAL" clId="{6C0B93DA-5B8A-CD4C-BA76-A6EE12DBB939}" dt="2023-11-27T05:55:31.984" v="1659" actId="1076"/>
          <ac:picMkLst>
            <pc:docMk/>
            <pc:sldMk cId="251648012" sldId="287"/>
            <ac:picMk id="2" creationId="{2ABFAE54-1139-EC9A-F647-C002520FADAE}"/>
          </ac:picMkLst>
        </pc:picChg>
      </pc:sldChg>
      <pc:sldChg chg="addSp delSp modSp add mod ord">
        <pc:chgData name="Valeria Torres Gomez" userId="5042ef76-e0fe-4bcf-8289-cd066c32c35c" providerId="ADAL" clId="{6C0B93DA-5B8A-CD4C-BA76-A6EE12DBB939}" dt="2023-11-27T14:11:09.293" v="1897" actId="20577"/>
        <pc:sldMkLst>
          <pc:docMk/>
          <pc:sldMk cId="4090066131" sldId="288"/>
        </pc:sldMkLst>
        <pc:spChg chg="mod">
          <ac:chgData name="Valeria Torres Gomez" userId="5042ef76-e0fe-4bcf-8289-cd066c32c35c" providerId="ADAL" clId="{6C0B93DA-5B8A-CD4C-BA76-A6EE12DBB939}" dt="2023-11-27T05:36:18.405" v="1436" actId="1076"/>
          <ac:spMkLst>
            <pc:docMk/>
            <pc:sldMk cId="4090066131" sldId="288"/>
            <ac:spMk id="2" creationId="{58919DE6-0C66-D19B-48D8-FDAD7E4FABA3}"/>
          </ac:spMkLst>
        </pc:spChg>
        <pc:spChg chg="add mod">
          <ac:chgData name="Valeria Torres Gomez" userId="5042ef76-e0fe-4bcf-8289-cd066c32c35c" providerId="ADAL" clId="{6C0B93DA-5B8A-CD4C-BA76-A6EE12DBB939}" dt="2023-11-27T05:30:57.805" v="1376" actId="1076"/>
          <ac:spMkLst>
            <pc:docMk/>
            <pc:sldMk cId="4090066131" sldId="288"/>
            <ac:spMk id="3" creationId="{037FDCF3-FD8D-F1B9-0E66-C1A5A0E3BE34}"/>
          </ac:spMkLst>
        </pc:spChg>
        <pc:spChg chg="del">
          <ac:chgData name="Valeria Torres Gomez" userId="5042ef76-e0fe-4bcf-8289-cd066c32c35c" providerId="ADAL" clId="{6C0B93DA-5B8A-CD4C-BA76-A6EE12DBB939}" dt="2023-11-27T05:27:01.566" v="1278" actId="478"/>
          <ac:spMkLst>
            <pc:docMk/>
            <pc:sldMk cId="4090066131" sldId="288"/>
            <ac:spMk id="5" creationId="{22489ED7-36E8-988A-EAC3-4D68837D9EB2}"/>
          </ac:spMkLst>
        </pc:spChg>
        <pc:spChg chg="add del mod">
          <ac:chgData name="Valeria Torres Gomez" userId="5042ef76-e0fe-4bcf-8289-cd066c32c35c" providerId="ADAL" clId="{6C0B93DA-5B8A-CD4C-BA76-A6EE12DBB939}" dt="2023-11-27T05:32:10.803" v="1396" actId="478"/>
          <ac:spMkLst>
            <pc:docMk/>
            <pc:sldMk cId="4090066131" sldId="288"/>
            <ac:spMk id="6" creationId="{4B86BE1C-8DD2-31E4-4FC6-C07B509EBFF2}"/>
          </ac:spMkLst>
        </pc:spChg>
        <pc:spChg chg="mod">
          <ac:chgData name="Valeria Torres Gomez" userId="5042ef76-e0fe-4bcf-8289-cd066c32c35c" providerId="ADAL" clId="{6C0B93DA-5B8A-CD4C-BA76-A6EE12DBB939}" dt="2023-11-27T14:11:09.293" v="1897" actId="20577"/>
          <ac:spMkLst>
            <pc:docMk/>
            <pc:sldMk cId="4090066131" sldId="288"/>
            <ac:spMk id="7" creationId="{EA3DF5D7-EC67-BADB-0BC9-41CF0E956A18}"/>
          </ac:spMkLst>
        </pc:spChg>
        <pc:spChg chg="mod">
          <ac:chgData name="Valeria Torres Gomez" userId="5042ef76-e0fe-4bcf-8289-cd066c32c35c" providerId="ADAL" clId="{6C0B93DA-5B8A-CD4C-BA76-A6EE12DBB939}" dt="2023-11-27T05:27:32.449" v="1294" actId="20577"/>
          <ac:spMkLst>
            <pc:docMk/>
            <pc:sldMk cId="4090066131" sldId="288"/>
            <ac:spMk id="13315" creationId="{81FE042E-7576-D1FA-C75D-99B6D5276D1B}"/>
          </ac:spMkLst>
        </pc:spChg>
        <pc:picChg chg="del">
          <ac:chgData name="Valeria Torres Gomez" userId="5042ef76-e0fe-4bcf-8289-cd066c32c35c" providerId="ADAL" clId="{6C0B93DA-5B8A-CD4C-BA76-A6EE12DBB939}" dt="2023-11-27T05:27:40.200" v="1295" actId="478"/>
          <ac:picMkLst>
            <pc:docMk/>
            <pc:sldMk cId="4090066131" sldId="288"/>
            <ac:picMk id="4" creationId="{2C27B28D-B01D-898D-5FAA-C603CA208D49}"/>
          </ac:picMkLst>
        </pc:picChg>
      </pc:sldChg>
      <pc:sldChg chg="addSp delSp modSp add mod">
        <pc:chgData name="Valeria Torres Gomez" userId="5042ef76-e0fe-4bcf-8289-cd066c32c35c" providerId="ADAL" clId="{6C0B93DA-5B8A-CD4C-BA76-A6EE12DBB939}" dt="2023-11-27T14:10:56.804" v="1891" actId="20577"/>
        <pc:sldMkLst>
          <pc:docMk/>
          <pc:sldMk cId="3349640692" sldId="289"/>
        </pc:sldMkLst>
        <pc:spChg chg="mod">
          <ac:chgData name="Valeria Torres Gomez" userId="5042ef76-e0fe-4bcf-8289-cd066c32c35c" providerId="ADAL" clId="{6C0B93DA-5B8A-CD4C-BA76-A6EE12DBB939}" dt="2023-11-27T05:26:24.030" v="1274" actId="1076"/>
          <ac:spMkLst>
            <pc:docMk/>
            <pc:sldMk cId="3349640692" sldId="289"/>
            <ac:spMk id="5" creationId="{048B8A32-5C15-F27B-B729-8032652F0D6C}"/>
          </ac:spMkLst>
        </pc:spChg>
        <pc:spChg chg="del">
          <ac:chgData name="Valeria Torres Gomez" userId="5042ef76-e0fe-4bcf-8289-cd066c32c35c" providerId="ADAL" clId="{6C0B93DA-5B8A-CD4C-BA76-A6EE12DBB939}" dt="2023-11-27T05:25:36.474" v="1270" actId="478"/>
          <ac:spMkLst>
            <pc:docMk/>
            <pc:sldMk cId="3349640692" sldId="289"/>
            <ac:spMk id="6" creationId="{B09DB7F1-FDF5-935F-423B-863C7102361F}"/>
          </ac:spMkLst>
        </pc:spChg>
        <pc:spChg chg="mod">
          <ac:chgData name="Valeria Torres Gomez" userId="5042ef76-e0fe-4bcf-8289-cd066c32c35c" providerId="ADAL" clId="{6C0B93DA-5B8A-CD4C-BA76-A6EE12DBB939}" dt="2023-11-27T14:10:56.804" v="1891" actId="20577"/>
          <ac:spMkLst>
            <pc:docMk/>
            <pc:sldMk cId="3349640692" sldId="289"/>
            <ac:spMk id="7" creationId="{C9C4508C-7193-60D2-72E5-459E632C05CC}"/>
          </ac:spMkLst>
        </pc:spChg>
        <pc:graphicFrameChg chg="del">
          <ac:chgData name="Valeria Torres Gomez" userId="5042ef76-e0fe-4bcf-8289-cd066c32c35c" providerId="ADAL" clId="{6C0B93DA-5B8A-CD4C-BA76-A6EE12DBB939}" dt="2023-11-27T05:25:38.929" v="1271" actId="478"/>
          <ac:graphicFrameMkLst>
            <pc:docMk/>
            <pc:sldMk cId="3349640692" sldId="289"/>
            <ac:graphicFrameMk id="4" creationId="{41EA392D-92DE-7D2D-7DB7-FF6CEE317A87}"/>
          </ac:graphicFrameMkLst>
        </pc:graphicFrameChg>
        <pc:picChg chg="add mod">
          <ac:chgData name="Valeria Torres Gomez" userId="5042ef76-e0fe-4bcf-8289-cd066c32c35c" providerId="ADAL" clId="{6C0B93DA-5B8A-CD4C-BA76-A6EE12DBB939}" dt="2023-11-27T05:26:32.156" v="1276" actId="1076"/>
          <ac:picMkLst>
            <pc:docMk/>
            <pc:sldMk cId="3349640692" sldId="289"/>
            <ac:picMk id="2" creationId="{73DE9284-7E72-6F2D-E107-9816A18AE5F8}"/>
          </ac:picMkLst>
        </pc:picChg>
      </pc:sldChg>
      <pc:sldChg chg="modSp add mod ord">
        <pc:chgData name="Valeria Torres Gomez" userId="5042ef76-e0fe-4bcf-8289-cd066c32c35c" providerId="ADAL" clId="{6C0B93DA-5B8A-CD4C-BA76-A6EE12DBB939}" dt="2023-11-27T14:12:03.785" v="1931" actId="20577"/>
        <pc:sldMkLst>
          <pc:docMk/>
          <pc:sldMk cId="1926926804" sldId="290"/>
        </pc:sldMkLst>
        <pc:spChg chg="mod">
          <ac:chgData name="Valeria Torres Gomez" userId="5042ef76-e0fe-4bcf-8289-cd066c32c35c" providerId="ADAL" clId="{6C0B93DA-5B8A-CD4C-BA76-A6EE12DBB939}" dt="2023-11-27T05:44:21.791" v="1497" actId="20577"/>
          <ac:spMkLst>
            <pc:docMk/>
            <pc:sldMk cId="1926926804" sldId="290"/>
            <ac:spMk id="5" creationId="{048B8A32-5C15-F27B-B729-8032652F0D6C}"/>
          </ac:spMkLst>
        </pc:spChg>
        <pc:spChg chg="mod">
          <ac:chgData name="Valeria Torres Gomez" userId="5042ef76-e0fe-4bcf-8289-cd066c32c35c" providerId="ADAL" clId="{6C0B93DA-5B8A-CD4C-BA76-A6EE12DBB939}" dt="2023-11-27T05:44:42.138" v="1522" actId="20577"/>
          <ac:spMkLst>
            <pc:docMk/>
            <pc:sldMk cId="1926926804" sldId="290"/>
            <ac:spMk id="6" creationId="{B09DB7F1-FDF5-935F-423B-863C7102361F}"/>
          </ac:spMkLst>
        </pc:spChg>
        <pc:spChg chg="mod">
          <ac:chgData name="Valeria Torres Gomez" userId="5042ef76-e0fe-4bcf-8289-cd066c32c35c" providerId="ADAL" clId="{6C0B93DA-5B8A-CD4C-BA76-A6EE12DBB939}" dt="2023-11-27T14:12:03.785" v="1931" actId="20577"/>
          <ac:spMkLst>
            <pc:docMk/>
            <pc:sldMk cId="1926926804" sldId="290"/>
            <ac:spMk id="7" creationId="{C9C4508C-7193-60D2-72E5-459E632C05CC}"/>
          </ac:spMkLst>
        </pc:spChg>
        <pc:graphicFrameChg chg="mod modGraphic">
          <ac:chgData name="Valeria Torres Gomez" userId="5042ef76-e0fe-4bcf-8289-cd066c32c35c" providerId="ADAL" clId="{6C0B93DA-5B8A-CD4C-BA76-A6EE12DBB939}" dt="2023-11-27T05:44:36.332" v="1515" actId="1076"/>
          <ac:graphicFrameMkLst>
            <pc:docMk/>
            <pc:sldMk cId="1926926804" sldId="290"/>
            <ac:graphicFrameMk id="4" creationId="{41EA392D-92DE-7D2D-7DB7-FF6CEE317A87}"/>
          </ac:graphicFrameMkLst>
        </pc:graphicFrameChg>
      </pc:sldChg>
      <pc:sldChg chg="delSp modSp add del mod">
        <pc:chgData name="Valeria Torres Gomez" userId="5042ef76-e0fe-4bcf-8289-cd066c32c35c" providerId="ADAL" clId="{6C0B93DA-5B8A-CD4C-BA76-A6EE12DBB939}" dt="2023-11-27T05:36:22.642" v="1437" actId="2696"/>
        <pc:sldMkLst>
          <pc:docMk/>
          <pc:sldMk cId="3643005688" sldId="290"/>
        </pc:sldMkLst>
        <pc:spChg chg="mod">
          <ac:chgData name="Valeria Torres Gomez" userId="5042ef76-e0fe-4bcf-8289-cd066c32c35c" providerId="ADAL" clId="{6C0B93DA-5B8A-CD4C-BA76-A6EE12DBB939}" dt="2023-11-27T05:34:40.115" v="1432" actId="1076"/>
          <ac:spMkLst>
            <pc:docMk/>
            <pc:sldMk cId="3643005688" sldId="290"/>
            <ac:spMk id="2" creationId="{58919DE6-0C66-D19B-48D8-FDAD7E4FABA3}"/>
          </ac:spMkLst>
        </pc:spChg>
        <pc:spChg chg="del mod">
          <ac:chgData name="Valeria Torres Gomez" userId="5042ef76-e0fe-4bcf-8289-cd066c32c35c" providerId="ADAL" clId="{6C0B93DA-5B8A-CD4C-BA76-A6EE12DBB939}" dt="2023-11-27T05:33:22.262" v="1405" actId="478"/>
          <ac:spMkLst>
            <pc:docMk/>
            <pc:sldMk cId="3643005688" sldId="290"/>
            <ac:spMk id="3" creationId="{037FDCF3-FD8D-F1B9-0E66-C1A5A0E3BE34}"/>
          </ac:spMkLst>
        </pc:spChg>
        <pc:spChg chg="del">
          <ac:chgData name="Valeria Torres Gomez" userId="5042ef76-e0fe-4bcf-8289-cd066c32c35c" providerId="ADAL" clId="{6C0B93DA-5B8A-CD4C-BA76-A6EE12DBB939}" dt="2023-11-27T05:33:09.008" v="1401" actId="478"/>
          <ac:spMkLst>
            <pc:docMk/>
            <pc:sldMk cId="3643005688" sldId="290"/>
            <ac:spMk id="13315" creationId="{81FE042E-7576-D1FA-C75D-99B6D5276D1B}"/>
          </ac:spMkLst>
        </pc:spChg>
      </pc:sldChg>
      <pc:sldChg chg="addSp delSp modSp add mod ord">
        <pc:chgData name="Valeria Torres Gomez" userId="5042ef76-e0fe-4bcf-8289-cd066c32c35c" providerId="ADAL" clId="{6C0B93DA-5B8A-CD4C-BA76-A6EE12DBB939}" dt="2023-11-27T14:12:09.338" v="1934" actId="20577"/>
        <pc:sldMkLst>
          <pc:docMk/>
          <pc:sldMk cId="1341993180" sldId="291"/>
        </pc:sldMkLst>
        <pc:spChg chg="del">
          <ac:chgData name="Valeria Torres Gomez" userId="5042ef76-e0fe-4bcf-8289-cd066c32c35c" providerId="ADAL" clId="{6C0B93DA-5B8A-CD4C-BA76-A6EE12DBB939}" dt="2023-11-27T05:44:11.065" v="1493" actId="478"/>
          <ac:spMkLst>
            <pc:docMk/>
            <pc:sldMk cId="1341993180" sldId="291"/>
            <ac:spMk id="2" creationId="{9405E9AD-6C14-710E-EE39-939FE55608A0}"/>
          </ac:spMkLst>
        </pc:spChg>
        <pc:spChg chg="mod">
          <ac:chgData name="Valeria Torres Gomez" userId="5042ef76-e0fe-4bcf-8289-cd066c32c35c" providerId="ADAL" clId="{6C0B93DA-5B8A-CD4C-BA76-A6EE12DBB939}" dt="2023-11-27T14:12:09.338" v="1934" actId="20577"/>
          <ac:spMkLst>
            <pc:docMk/>
            <pc:sldMk cId="1341993180" sldId="291"/>
            <ac:spMk id="4" creationId="{C4292019-B6E0-388F-E863-51B50EB9CEED}"/>
          </ac:spMkLst>
        </pc:spChg>
        <pc:spChg chg="del">
          <ac:chgData name="Valeria Torres Gomez" userId="5042ef76-e0fe-4bcf-8289-cd066c32c35c" providerId="ADAL" clId="{6C0B93DA-5B8A-CD4C-BA76-A6EE12DBB939}" dt="2023-11-27T05:44:09.256" v="1492" actId="478"/>
          <ac:spMkLst>
            <pc:docMk/>
            <pc:sldMk cId="1341993180" sldId="291"/>
            <ac:spMk id="7" creationId="{A0A0705C-FA4D-DF25-5B14-594F96957F57}"/>
          </ac:spMkLst>
        </pc:spChg>
        <pc:picChg chg="add mod">
          <ac:chgData name="Valeria Torres Gomez" userId="5042ef76-e0fe-4bcf-8289-cd066c32c35c" providerId="ADAL" clId="{6C0B93DA-5B8A-CD4C-BA76-A6EE12DBB939}" dt="2023-11-27T05:45:59.774" v="1534" actId="1076"/>
          <ac:picMkLst>
            <pc:docMk/>
            <pc:sldMk cId="1341993180" sldId="291"/>
            <ac:picMk id="3" creationId="{20F88FE4-F47A-CC06-52E7-B6DA843C0654}"/>
          </ac:picMkLst>
        </pc:picChg>
        <pc:picChg chg="del">
          <ac:chgData name="Valeria Torres Gomez" userId="5042ef76-e0fe-4bcf-8289-cd066c32c35c" providerId="ADAL" clId="{6C0B93DA-5B8A-CD4C-BA76-A6EE12DBB939}" dt="2023-11-27T05:44:48.007" v="1523" actId="478"/>
          <ac:picMkLst>
            <pc:docMk/>
            <pc:sldMk cId="1341993180" sldId="291"/>
            <ac:picMk id="5" creationId="{9311AE8E-6B0D-F6C1-6E4A-60612A88048F}"/>
          </ac:picMkLst>
        </pc:picChg>
      </pc:sldChg>
      <pc:sldChg chg="addSp delSp modSp add mod">
        <pc:chgData name="Valeria Torres Gomez" userId="5042ef76-e0fe-4bcf-8289-cd066c32c35c" providerId="ADAL" clId="{6C0B93DA-5B8A-CD4C-BA76-A6EE12DBB939}" dt="2023-11-27T14:12:13.246" v="1937" actId="20577"/>
        <pc:sldMkLst>
          <pc:docMk/>
          <pc:sldMk cId="3744084164" sldId="292"/>
        </pc:sldMkLst>
        <pc:spChg chg="del">
          <ac:chgData name="Valeria Torres Gomez" userId="5042ef76-e0fe-4bcf-8289-cd066c32c35c" providerId="ADAL" clId="{6C0B93DA-5B8A-CD4C-BA76-A6EE12DBB939}" dt="2023-11-27T05:45:37.959" v="1528" actId="478"/>
          <ac:spMkLst>
            <pc:docMk/>
            <pc:sldMk cId="3744084164" sldId="292"/>
            <ac:spMk id="2" creationId="{9405E9AD-6C14-710E-EE39-939FE55608A0}"/>
          </ac:spMkLst>
        </pc:spChg>
        <pc:spChg chg="mod">
          <ac:chgData name="Valeria Torres Gomez" userId="5042ef76-e0fe-4bcf-8289-cd066c32c35c" providerId="ADAL" clId="{6C0B93DA-5B8A-CD4C-BA76-A6EE12DBB939}" dt="2023-11-27T14:12:13.246" v="1937" actId="20577"/>
          <ac:spMkLst>
            <pc:docMk/>
            <pc:sldMk cId="3744084164" sldId="292"/>
            <ac:spMk id="4" creationId="{C4292019-B6E0-388F-E863-51B50EB9CEED}"/>
          </ac:spMkLst>
        </pc:spChg>
        <pc:spChg chg="add del mod">
          <ac:chgData name="Valeria Torres Gomez" userId="5042ef76-e0fe-4bcf-8289-cd066c32c35c" providerId="ADAL" clId="{6C0B93DA-5B8A-CD4C-BA76-A6EE12DBB939}" dt="2023-11-27T05:44:05.867" v="1491" actId="478"/>
          <ac:spMkLst>
            <pc:docMk/>
            <pc:sldMk cId="3744084164" sldId="292"/>
            <ac:spMk id="6" creationId="{E76CB884-3087-D212-9633-0D1DB232DDDE}"/>
          </ac:spMkLst>
        </pc:spChg>
        <pc:spChg chg="del">
          <ac:chgData name="Valeria Torres Gomez" userId="5042ef76-e0fe-4bcf-8289-cd066c32c35c" providerId="ADAL" clId="{6C0B93DA-5B8A-CD4C-BA76-A6EE12DBB939}" dt="2023-11-27T05:44:00.810" v="1488" actId="478"/>
          <ac:spMkLst>
            <pc:docMk/>
            <pc:sldMk cId="3744084164" sldId="292"/>
            <ac:spMk id="7" creationId="{A0A0705C-FA4D-DF25-5B14-594F96957F57}"/>
          </ac:spMkLst>
        </pc:spChg>
        <pc:picChg chg="del">
          <ac:chgData name="Valeria Torres Gomez" userId="5042ef76-e0fe-4bcf-8289-cd066c32c35c" providerId="ADAL" clId="{6C0B93DA-5B8A-CD4C-BA76-A6EE12DBB939}" dt="2023-11-27T05:43:58.815" v="1487" actId="478"/>
          <ac:picMkLst>
            <pc:docMk/>
            <pc:sldMk cId="3744084164" sldId="292"/>
            <ac:picMk id="5" creationId="{9311AE8E-6B0D-F6C1-6E4A-60612A88048F}"/>
          </ac:picMkLst>
        </pc:picChg>
        <pc:picChg chg="add mod">
          <ac:chgData name="Valeria Torres Gomez" userId="5042ef76-e0fe-4bcf-8289-cd066c32c35c" providerId="ADAL" clId="{6C0B93DA-5B8A-CD4C-BA76-A6EE12DBB939}" dt="2023-11-27T05:45:48.515" v="1532" actId="1076"/>
          <ac:picMkLst>
            <pc:docMk/>
            <pc:sldMk cId="3744084164" sldId="292"/>
            <ac:picMk id="8" creationId="{2D464AFD-6C86-E5D1-B32E-8E4E575A849D}"/>
          </ac:picMkLst>
        </pc:picChg>
      </pc:sldChg>
      <pc:sldChg chg="modSp add mod ord">
        <pc:chgData name="Valeria Torres Gomez" userId="5042ef76-e0fe-4bcf-8289-cd066c32c35c" providerId="ADAL" clId="{6C0B93DA-5B8A-CD4C-BA76-A6EE12DBB939}" dt="2023-11-27T14:12:17.634" v="1940" actId="20577"/>
        <pc:sldMkLst>
          <pc:docMk/>
          <pc:sldMk cId="111699101" sldId="293"/>
        </pc:sldMkLst>
        <pc:spChg chg="mod">
          <ac:chgData name="Valeria Torres Gomez" userId="5042ef76-e0fe-4bcf-8289-cd066c32c35c" providerId="ADAL" clId="{6C0B93DA-5B8A-CD4C-BA76-A6EE12DBB939}" dt="2023-11-27T05:52:13.294" v="1634"/>
          <ac:spMkLst>
            <pc:docMk/>
            <pc:sldMk cId="111699101" sldId="293"/>
            <ac:spMk id="2" creationId="{58919DE6-0C66-D19B-48D8-FDAD7E4FABA3}"/>
          </ac:spMkLst>
        </pc:spChg>
        <pc:spChg chg="mod">
          <ac:chgData name="Valeria Torres Gomez" userId="5042ef76-e0fe-4bcf-8289-cd066c32c35c" providerId="ADAL" clId="{6C0B93DA-5B8A-CD4C-BA76-A6EE12DBB939}" dt="2023-11-27T14:12:17.634" v="1940" actId="20577"/>
          <ac:spMkLst>
            <pc:docMk/>
            <pc:sldMk cId="111699101" sldId="293"/>
            <ac:spMk id="7" creationId="{EA3DF5D7-EC67-BADB-0BC9-41CF0E956A18}"/>
          </ac:spMkLst>
        </pc:spChg>
        <pc:spChg chg="mod">
          <ac:chgData name="Valeria Torres Gomez" userId="5042ef76-e0fe-4bcf-8289-cd066c32c35c" providerId="ADAL" clId="{6C0B93DA-5B8A-CD4C-BA76-A6EE12DBB939}" dt="2023-11-27T05:47:15.850" v="1560" actId="1076"/>
          <ac:spMkLst>
            <pc:docMk/>
            <pc:sldMk cId="111699101" sldId="293"/>
            <ac:spMk id="13315" creationId="{81FE042E-7576-D1FA-C75D-99B6D5276D1B}"/>
          </ac:spMkLst>
        </pc:spChg>
      </pc:sldChg>
      <pc:sldChg chg="delSp modSp add mod">
        <pc:chgData name="Valeria Torres Gomez" userId="5042ef76-e0fe-4bcf-8289-cd066c32c35c" providerId="ADAL" clId="{6C0B93DA-5B8A-CD4C-BA76-A6EE12DBB939}" dt="2023-11-27T14:12:22.064" v="1943" actId="20577"/>
        <pc:sldMkLst>
          <pc:docMk/>
          <pc:sldMk cId="3299145212" sldId="294"/>
        </pc:sldMkLst>
        <pc:spChg chg="mod">
          <ac:chgData name="Valeria Torres Gomez" userId="5042ef76-e0fe-4bcf-8289-cd066c32c35c" providerId="ADAL" clId="{6C0B93DA-5B8A-CD4C-BA76-A6EE12DBB939}" dt="2023-11-27T05:50:33.342" v="1621" actId="1076"/>
          <ac:spMkLst>
            <pc:docMk/>
            <pc:sldMk cId="3299145212" sldId="294"/>
            <ac:spMk id="2" creationId="{58919DE6-0C66-D19B-48D8-FDAD7E4FABA3}"/>
          </ac:spMkLst>
        </pc:spChg>
        <pc:spChg chg="mod">
          <ac:chgData name="Valeria Torres Gomez" userId="5042ef76-e0fe-4bcf-8289-cd066c32c35c" providerId="ADAL" clId="{6C0B93DA-5B8A-CD4C-BA76-A6EE12DBB939}" dt="2023-11-27T14:12:22.064" v="1943" actId="20577"/>
          <ac:spMkLst>
            <pc:docMk/>
            <pc:sldMk cId="3299145212" sldId="294"/>
            <ac:spMk id="7" creationId="{EA3DF5D7-EC67-BADB-0BC9-41CF0E956A18}"/>
          </ac:spMkLst>
        </pc:spChg>
        <pc:spChg chg="del">
          <ac:chgData name="Valeria Torres Gomez" userId="5042ef76-e0fe-4bcf-8289-cd066c32c35c" providerId="ADAL" clId="{6C0B93DA-5B8A-CD4C-BA76-A6EE12DBB939}" dt="2023-11-27T05:48:36.121" v="1583" actId="478"/>
          <ac:spMkLst>
            <pc:docMk/>
            <pc:sldMk cId="3299145212" sldId="294"/>
            <ac:spMk id="13315" creationId="{81FE042E-7576-D1FA-C75D-99B6D5276D1B}"/>
          </ac:spMkLst>
        </pc:spChg>
      </pc:sldChg>
      <pc:sldChg chg="modSp add mod">
        <pc:chgData name="Valeria Torres Gomez" userId="5042ef76-e0fe-4bcf-8289-cd066c32c35c" providerId="ADAL" clId="{6C0B93DA-5B8A-CD4C-BA76-A6EE12DBB939}" dt="2023-11-27T14:12:30.229" v="1950" actId="20577"/>
        <pc:sldMkLst>
          <pc:docMk/>
          <pc:sldMk cId="4217780933" sldId="295"/>
        </pc:sldMkLst>
        <pc:spChg chg="mod">
          <ac:chgData name="Valeria Torres Gomez" userId="5042ef76-e0fe-4bcf-8289-cd066c32c35c" providerId="ADAL" clId="{6C0B93DA-5B8A-CD4C-BA76-A6EE12DBB939}" dt="2023-11-27T05:50:59.056" v="1629" actId="1076"/>
          <ac:spMkLst>
            <pc:docMk/>
            <pc:sldMk cId="4217780933" sldId="295"/>
            <ac:spMk id="2" creationId="{58919DE6-0C66-D19B-48D8-FDAD7E4FABA3}"/>
          </ac:spMkLst>
        </pc:spChg>
        <pc:spChg chg="mod">
          <ac:chgData name="Valeria Torres Gomez" userId="5042ef76-e0fe-4bcf-8289-cd066c32c35c" providerId="ADAL" clId="{6C0B93DA-5B8A-CD4C-BA76-A6EE12DBB939}" dt="2023-11-27T14:12:30.229" v="1950" actId="20577"/>
          <ac:spMkLst>
            <pc:docMk/>
            <pc:sldMk cId="4217780933" sldId="295"/>
            <ac:spMk id="7" creationId="{EA3DF5D7-EC67-BADB-0BC9-41CF0E956A18}"/>
          </ac:spMkLst>
        </pc:spChg>
      </pc:sldChg>
      <pc:sldChg chg="add del">
        <pc:chgData name="Valeria Torres Gomez" userId="5042ef76-e0fe-4bcf-8289-cd066c32c35c" providerId="ADAL" clId="{6C0B93DA-5B8A-CD4C-BA76-A6EE12DBB939}" dt="2023-11-27T14:46:44.711" v="1963" actId="2696"/>
        <pc:sldMkLst>
          <pc:docMk/>
          <pc:sldMk cId="2906166980" sldId="296"/>
        </pc:sldMkLst>
      </pc:sldChg>
      <pc:sldMasterChg chg="modTransition modSldLayout">
        <pc:chgData name="Valeria Torres Gomez" userId="5042ef76-e0fe-4bcf-8289-cd066c32c35c" providerId="ADAL" clId="{6C0B93DA-5B8A-CD4C-BA76-A6EE12DBB939}" dt="2023-11-27T04:42:50.463" v="716"/>
        <pc:sldMasterMkLst>
          <pc:docMk/>
          <pc:sldMasterMk cId="0" sldId="2147483648"/>
        </pc:sldMasterMkLst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358226902" sldId="2147483699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4125674433" sldId="2147483700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799360058" sldId="2147483701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443603507" sldId="2147483702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335000522" sldId="2147483703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404973581" sldId="2147483704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241587104" sldId="2147483705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625042131" sldId="2147483706"/>
          </pc:sldLayoutMkLst>
        </pc:sldLayoutChg>
        <pc:sldLayoutChg chg="modTransition">
          <pc:chgData name="Valeria Torres Gomez" userId="5042ef76-e0fe-4bcf-8289-cd066c32c35c" providerId="ADAL" clId="{6C0B93DA-5B8A-CD4C-BA76-A6EE12DBB939}" dt="2023-11-27T04:42:50.463" v="716"/>
          <pc:sldLayoutMkLst>
            <pc:docMk/>
            <pc:sldMasterMk cId="0" sldId="2147483648"/>
            <pc:sldLayoutMk cId="204574706" sldId="214748370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358C11FA-FBC8-7C00-F607-00F07D962C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75BFF428-97A3-643D-61CE-9817B4AB24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C940562-45DF-3E45-83C0-EC0A078FEA6D}" type="datetimeFigureOut">
              <a:rPr lang="es-CO"/>
              <a:pPr>
                <a:defRPr/>
              </a:pPr>
              <a:t>27/11/23</a:t>
            </a:fld>
            <a:endParaRPr lang="es-CO"/>
          </a:p>
        </p:txBody>
      </p:sp>
      <p:sp>
        <p:nvSpPr>
          <p:cNvPr id="4" name="3 Marcador de pie de página">
            <a:extLst>
              <a:ext uri="{FF2B5EF4-FFF2-40B4-BE49-F238E27FC236}">
                <a16:creationId xmlns:a16="http://schemas.microsoft.com/office/drawing/2014/main" id="{8CC25A32-F180-E5B6-A981-56518CE441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04CB87D0-1816-0917-F028-A5114A95A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F60224-B6D8-8C4F-BF8D-721312A2AD26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951A76FB-3836-4AB1-5032-137D73AB3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8BA1C251-7D79-4F16-1443-26E29267228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CB74148-F928-2146-AEFF-F6CA3E2C72AE}" type="datetimeFigureOut">
              <a:rPr lang="es-CO"/>
              <a:pPr>
                <a:defRPr/>
              </a:pPr>
              <a:t>27/11/23</a:t>
            </a:fld>
            <a:endParaRPr lang="es-CO"/>
          </a:p>
        </p:txBody>
      </p:sp>
      <p:sp>
        <p:nvSpPr>
          <p:cNvPr id="4" name="3 Marcador de imagen de diapositiva">
            <a:extLst>
              <a:ext uri="{FF2B5EF4-FFF2-40B4-BE49-F238E27FC236}">
                <a16:creationId xmlns:a16="http://schemas.microsoft.com/office/drawing/2014/main" id="{91294083-BAC2-6DAA-F923-EE48CE5BE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4 Marcador de notas">
            <a:extLst>
              <a:ext uri="{FF2B5EF4-FFF2-40B4-BE49-F238E27FC236}">
                <a16:creationId xmlns:a16="http://schemas.microsoft.com/office/drawing/2014/main" id="{63C9B7A3-9B5E-CA7B-9CDF-112C901CD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5 Marcador de pie de página">
            <a:extLst>
              <a:ext uri="{FF2B5EF4-FFF2-40B4-BE49-F238E27FC236}">
                <a16:creationId xmlns:a16="http://schemas.microsoft.com/office/drawing/2014/main" id="{B77E2C13-D749-D244-4D57-05DB019831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AF56811F-60AC-9163-3F5B-DDAA48CEB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1CFE013-1605-9247-8CFA-86BD79D94434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</a:t>
            </a:fld>
            <a:endParaRPr lang="es-CO" altLang="es-C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10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14301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657129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90542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52611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25565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1764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251144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010000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029901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19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59438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43667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20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711483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52209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409079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24944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629902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66908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19375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2515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570621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29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430992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92064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30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658114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22203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819221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283119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96996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298814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03434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187964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48983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856298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30497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079749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51877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687781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9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12277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 Rectángulo">
            <a:extLst>
              <a:ext uri="{FF2B5EF4-FFF2-40B4-BE49-F238E27FC236}">
                <a16:creationId xmlns:a16="http://schemas.microsoft.com/office/drawing/2014/main" id="{8703CA97-8669-2BEC-D92F-04D42553ECB6}"/>
              </a:ext>
            </a:extLst>
          </p:cNvPr>
          <p:cNvSpPr/>
          <p:nvPr userDrawn="1"/>
        </p:nvSpPr>
        <p:spPr>
          <a:xfrm>
            <a:off x="0" y="5786438"/>
            <a:ext cx="9144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000496" y="71414"/>
            <a:ext cx="5072066" cy="571504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57224" y="857232"/>
            <a:ext cx="7715304" cy="500066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5" name="5 Marcador de número de diapositiva">
            <a:extLst>
              <a:ext uri="{FF2B5EF4-FFF2-40B4-BE49-F238E27FC236}">
                <a16:creationId xmlns:a16="http://schemas.microsoft.com/office/drawing/2014/main" id="{6F2E3FA9-7F7E-2940-6E9A-7B120D06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438" y="206375"/>
            <a:ext cx="785812" cy="365125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4D5F9E9-39FC-8B4A-A419-1E79667A6E4D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04574706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F81F8953-7228-7F48-11A6-776ACA744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520C8-52BB-F346-B9D3-6745A66CC78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822690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7224" y="264318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57224" y="107154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5EF0616A-5EF5-48DA-9E9E-98CCE9702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3321E-53A9-2A4E-A1EE-BFB9F233695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2567443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57224" y="2214554"/>
            <a:ext cx="3571900" cy="40258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214554"/>
            <a:ext cx="4038600" cy="4000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92303656-C748-A06A-54A3-984D09BDE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58D93-EAC6-F646-A1A1-B8011E4667F8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79936005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BE63CE8A-C85E-1DA8-9D6C-0E57F47858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D9E57-40CF-194B-85B2-44A672EBC098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443603507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773C315E-0964-CF0A-8EF8-9472B7C1FC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2A981-5816-EF4A-B71E-94B78CD247B7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35000522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Marcador de número de diapositiva" descr="&lt;No.&gt;">
            <a:extLst>
              <a:ext uri="{FF2B5EF4-FFF2-40B4-BE49-F238E27FC236}">
                <a16:creationId xmlns:a16="http://schemas.microsoft.com/office/drawing/2014/main" id="{12D8533C-5770-FFF8-FFB6-91137A65E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43A5-76B5-1A42-B9C6-6B608A0CAC8C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4973581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7224" y="85723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032250" y="85723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57224" y="200024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528E1112-B808-7AD4-BD80-45B35F5C4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D8BEA-1C75-D342-AE65-12492A7915AC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241587104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507207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92867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65CEFCAF-122C-E864-4FFD-ACD77BB34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6EF00-22EE-1F4C-87CC-0610E1BE01FD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62504213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>
            <a:extLst>
              <a:ext uri="{FF2B5EF4-FFF2-40B4-BE49-F238E27FC236}">
                <a16:creationId xmlns:a16="http://schemas.microsoft.com/office/drawing/2014/main" id="{A563B59A-01AC-8035-9750-1C06814180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57250" y="8572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s-CO" altLang="es-CO"/>
          </a:p>
        </p:txBody>
      </p:sp>
      <p:sp>
        <p:nvSpPr>
          <p:cNvPr id="6" name="5 Marcador de número de diapositiva" descr="&lt;No.&gt;">
            <a:extLst>
              <a:ext uri="{FF2B5EF4-FFF2-40B4-BE49-F238E27FC236}">
                <a16:creationId xmlns:a16="http://schemas.microsoft.com/office/drawing/2014/main" id="{2D67FF67-D697-2D42-6BF4-3AE23ADA3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875" y="2143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24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DB61C7-5106-924C-A88D-442ED2AFD17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82ABB9FF-6FE3-938A-3B1E-EC6BB3849A0C}"/>
              </a:ext>
            </a:extLst>
          </p:cNvPr>
          <p:cNvSpPr/>
          <p:nvPr userDrawn="1"/>
        </p:nvSpPr>
        <p:spPr>
          <a:xfrm>
            <a:off x="0" y="5786438"/>
            <a:ext cx="9144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1029" name="2 Marcador de texto">
            <a:extLst>
              <a:ext uri="{FF2B5EF4-FFF2-40B4-BE49-F238E27FC236}">
                <a16:creationId xmlns:a16="http://schemas.microsoft.com/office/drawing/2014/main" id="{65AD6392-7289-93DB-A18C-91BC64FFC0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57250" y="21828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transition spd="slow"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desi.lbl.gov/doc/releases/edr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aths.ed.ac.uk/~v1ranick/papers/wilsongraph.pdf" TargetMode="External"/><Relationship Id="rId4" Type="http://schemas.openxmlformats.org/officeDocument/2006/relationships/hyperlink" Target="https://scikit-learn.org/stable/user_guid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88640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 dirty="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561483"/>
            <a:ext cx="35591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Galaxy </a:t>
            </a:r>
            <a:r>
              <a:rPr lang="es-CO" altLang="es-CO" sz="3600" b="1" dirty="0" err="1"/>
              <a:t>stellar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mass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Estimation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with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Networks</a:t>
            </a:r>
          </a:p>
        </p:txBody>
      </p:sp>
      <p:pic>
        <p:nvPicPr>
          <p:cNvPr id="13316" name="Imagen 1">
            <a:extLst>
              <a:ext uri="{FF2B5EF4-FFF2-40B4-BE49-F238E27FC236}">
                <a16:creationId xmlns:a16="http://schemas.microsoft.com/office/drawing/2014/main" id="{068331B8-5CC2-8CB2-CF25-6C8D73964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0"/>
          <a:stretch/>
        </p:blipFill>
        <p:spPr bwMode="auto">
          <a:xfrm>
            <a:off x="3781418" y="1402126"/>
            <a:ext cx="5364088" cy="373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3108C4-07D9-BD5E-D06D-41B4DA677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05"/>
          <a:stretch/>
        </p:blipFill>
        <p:spPr>
          <a:xfrm>
            <a:off x="143508" y="1484784"/>
            <a:ext cx="8856984" cy="3632084"/>
          </a:xfrm>
          <a:prstGeom prst="rect">
            <a:avLst/>
          </a:prstGeom>
        </p:spPr>
      </p:pic>
      <p:sp>
        <p:nvSpPr>
          <p:cNvPr id="5" name="2 Subtítulo">
            <a:extLst>
              <a:ext uri="{FF2B5EF4-FFF2-40B4-BE49-F238E27FC236}">
                <a16:creationId xmlns:a16="http://schemas.microsoft.com/office/drawing/2014/main" id="{06C2785A-D81A-0090-7F5F-28AC4B5899DF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782759791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490076"/>
                  </p:ext>
                </p:extLst>
              </p:nvPr>
            </p:nvGraphicFramePr>
            <p:xfrm>
              <a:off x="1524000" y="2999230"/>
              <a:ext cx="6096000" cy="14844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𝒏𝒖𝒎𝒃𝒆𝒓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0.0515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0.8612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0.0596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0.8504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0.0637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490076"/>
                  </p:ext>
                </p:extLst>
              </p:nvPr>
            </p:nvGraphicFramePr>
            <p:xfrm>
              <a:off x="1524000" y="2999230"/>
              <a:ext cx="6096000" cy="14844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333" r="-2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333" r="-1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3333" r="-1250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106897" r="-2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106897" r="-1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106897" r="-1250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200000" r="-2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200000" r="-1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200000" r="-1250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10345" r="-2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10345" r="-1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310345" r="-125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4559" y="1465983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Linear </a:t>
            </a:r>
            <a:r>
              <a:rPr lang="es-CO" altLang="es-CO" sz="3600" b="1" dirty="0" err="1"/>
              <a:t>model</a:t>
            </a:r>
            <a:endParaRPr lang="es-CO" altLang="es-CO" sz="36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6026" y="2112314"/>
            <a:ext cx="32719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testing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results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CC906D-D631-24A6-5315-A7156A6CEB2E}"/>
              </a:ext>
            </a:extLst>
          </p:cNvPr>
          <p:cNvSpPr txBox="1"/>
          <p:nvPr/>
        </p:nvSpPr>
        <p:spPr>
          <a:xfrm>
            <a:off x="6804561" y="2671948"/>
            <a:ext cx="18473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s-CO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2 Subtítulo">
            <a:extLst>
              <a:ext uri="{FF2B5EF4-FFF2-40B4-BE49-F238E27FC236}">
                <a16:creationId xmlns:a16="http://schemas.microsoft.com/office/drawing/2014/main" id="{5DD8AE3C-1EAC-7E54-7461-511BE7081E6A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11</a:t>
            </a:r>
          </a:p>
        </p:txBody>
      </p:sp>
    </p:spTree>
    <p:extLst>
      <p:ext uri="{BB962C8B-B14F-4D97-AF65-F5344CB8AC3E}">
        <p14:creationId xmlns:p14="http://schemas.microsoft.com/office/powerpoint/2010/main" val="13042274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" y="2685805"/>
            <a:ext cx="32719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b="1" dirty="0" err="1"/>
              <a:t>Random</a:t>
            </a:r>
            <a:r>
              <a:rPr lang="es-CO" altLang="es-CO" b="1" dirty="0"/>
              <a:t> Forest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1941" y="3286968"/>
            <a:ext cx="30646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RF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fluxes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G, R, Z, W1, W2 and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3E1BC-E280-7D73-73DB-94783673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12" y="980728"/>
            <a:ext cx="5419538" cy="4583432"/>
          </a:xfrm>
          <a:prstGeom prst="rect">
            <a:avLst/>
          </a:prstGeom>
        </p:spPr>
      </p:pic>
      <p:sp>
        <p:nvSpPr>
          <p:cNvPr id="6" name="2 Subtítulo">
            <a:extLst>
              <a:ext uri="{FF2B5EF4-FFF2-40B4-BE49-F238E27FC236}">
                <a16:creationId xmlns:a16="http://schemas.microsoft.com/office/drawing/2014/main" id="{A6AFE9E7-54E0-AEFA-1AF0-80DC262D71B3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12</a:t>
            </a:r>
          </a:p>
        </p:txBody>
      </p:sp>
    </p:spTree>
    <p:extLst>
      <p:ext uri="{BB962C8B-B14F-4D97-AF65-F5344CB8AC3E}">
        <p14:creationId xmlns:p14="http://schemas.microsoft.com/office/powerpoint/2010/main" val="292842627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514010" y="1137218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sklearn.ensemble</a:t>
            </a:r>
            <a:r>
              <a:rPr lang="es-CO" sz="2400" b="1" dirty="0"/>
              <a:t>.</a:t>
            </a: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RandomForestRegressor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8" name="Picture 4" descr="Scikit-learn - Wikipedia, la enciclopedia libre">
            <a:extLst>
              <a:ext uri="{FF2B5EF4-FFF2-40B4-BE49-F238E27FC236}">
                <a16:creationId xmlns:a16="http://schemas.microsoft.com/office/drawing/2014/main" id="{FD2FFD59-9867-3076-4782-DFF03B38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710283"/>
            <a:ext cx="1409487" cy="7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86FB75D-69AF-10E5-69A1-E0694EF61127}"/>
              </a:ext>
            </a:extLst>
          </p:cNvPr>
          <p:cNvSpPr txBox="1"/>
          <p:nvPr/>
        </p:nvSpPr>
        <p:spPr>
          <a:xfrm>
            <a:off x="514010" y="1646743"/>
            <a:ext cx="823445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>
                <a:solidFill>
                  <a:srgbClr val="7F7F7F"/>
                </a:solidFill>
                <a:latin typeface="Söhne"/>
              </a:rPr>
              <a:t>Meta-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estimator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that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fits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decision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trees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on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different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subsets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,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using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averaging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to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enhance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prediction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 and control </a:t>
            </a:r>
            <a:r>
              <a:rPr lang="es-CO" sz="2000" dirty="0" err="1">
                <a:solidFill>
                  <a:srgbClr val="7F7F7F"/>
                </a:solidFill>
                <a:latin typeface="Söhne"/>
              </a:rPr>
              <a:t>overfitting</a:t>
            </a:r>
            <a:r>
              <a:rPr lang="es-CO" sz="20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2000" b="0" i="0" baseline="30000" dirty="0">
                <a:solidFill>
                  <a:srgbClr val="7F7F7F"/>
                </a:solidFill>
                <a:effectLst/>
                <a:latin typeface="Söhne"/>
              </a:rPr>
              <a:t>[3]</a:t>
            </a:r>
            <a:endParaRPr lang="es-CO" sz="2000" baseline="30000" dirty="0">
              <a:solidFill>
                <a:srgbClr val="7F7F7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99FD68-E6E9-EB72-2683-00C2B0AC6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36536"/>
            <a:ext cx="7772400" cy="1926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CCB8D1-C005-6AD3-2EBE-8680BA3CF8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14010" y="3463097"/>
            <a:ext cx="6613064" cy="20319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14C6214-75D6-3102-A8A1-3F0215F3374E}"/>
              </a:ext>
            </a:extLst>
          </p:cNvPr>
          <p:cNvSpPr/>
          <p:nvPr/>
        </p:nvSpPr>
        <p:spPr>
          <a:xfrm>
            <a:off x="613792" y="2743323"/>
            <a:ext cx="144016" cy="14525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Conector angular 17">
            <a:extLst>
              <a:ext uri="{FF2B5EF4-FFF2-40B4-BE49-F238E27FC236}">
                <a16:creationId xmlns:a16="http://schemas.microsoft.com/office/drawing/2014/main" id="{BD265200-E678-01B6-76D4-59EDB133A04E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16200000" flipH="1">
            <a:off x="1965911" y="1608465"/>
            <a:ext cx="574521" cy="3134742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2 Subtítulo">
            <a:extLst>
              <a:ext uri="{FF2B5EF4-FFF2-40B4-BE49-F238E27FC236}">
                <a16:creationId xmlns:a16="http://schemas.microsoft.com/office/drawing/2014/main" id="{831900C4-7286-DCCF-BEF6-5156B4B236D3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13</a:t>
            </a:r>
          </a:p>
        </p:txBody>
      </p:sp>
    </p:spTree>
    <p:extLst>
      <p:ext uri="{BB962C8B-B14F-4D97-AF65-F5344CB8AC3E}">
        <p14:creationId xmlns:p14="http://schemas.microsoft.com/office/powerpoint/2010/main" val="4130616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6CF866C6-6C55-F2E4-A05C-BA613B078EA0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14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9856B6-557B-3C20-1929-4D8991F9F2A9}"/>
              </a:ext>
            </a:extLst>
          </p:cNvPr>
          <p:cNvSpPr txBox="1"/>
          <p:nvPr/>
        </p:nvSpPr>
        <p:spPr>
          <a:xfrm>
            <a:off x="755576" y="2413585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 err="1"/>
              <a:t>Loss</a:t>
            </a:r>
            <a:r>
              <a:rPr lang="es-CO" sz="2400" b="1" dirty="0"/>
              <a:t> </a:t>
            </a:r>
            <a:r>
              <a:rPr lang="es-CO" sz="2400" b="1" dirty="0" err="1"/>
              <a:t>function</a:t>
            </a:r>
            <a:r>
              <a:rPr lang="es-CO" sz="2400" b="1" dirty="0"/>
              <a:t>: Mean </a:t>
            </a:r>
            <a:r>
              <a:rPr lang="es-CO" sz="2400" b="1" dirty="0" err="1"/>
              <a:t>Squared</a:t>
            </a:r>
            <a:r>
              <a:rPr lang="es-CO" sz="2400" b="1" dirty="0"/>
              <a:t> Error (MSE)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8004C27-2BB3-3CBA-043B-77DE53966EFB}"/>
                  </a:ext>
                </a:extLst>
              </p:cNvPr>
              <p:cNvSpPr txBox="1"/>
              <p:nvPr/>
            </p:nvSpPr>
            <p:spPr>
              <a:xfrm>
                <a:off x="755576" y="2873700"/>
                <a:ext cx="2772283" cy="840295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𝑀𝑆𝐸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8004C27-2BB3-3CBA-043B-77DE5396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873700"/>
                <a:ext cx="2772283" cy="840295"/>
              </a:xfrm>
              <a:prstGeom prst="rect">
                <a:avLst/>
              </a:prstGeom>
              <a:blipFill>
                <a:blip r:embed="rId3"/>
                <a:stretch>
                  <a:fillRect t="-120896" b="-17910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EE35A5BE-BA12-0E8C-06A0-7439789B8CFC}"/>
              </a:ext>
            </a:extLst>
          </p:cNvPr>
          <p:cNvSpPr txBox="1"/>
          <p:nvPr/>
        </p:nvSpPr>
        <p:spPr>
          <a:xfrm>
            <a:off x="755576" y="3789040"/>
            <a:ext cx="52616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Mean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squared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error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between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the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model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predictions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and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the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actual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values</a:t>
            </a:r>
            <a:endParaRPr lang="es-CO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7834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/>
              <p:nvPr/>
            </p:nvSpPr>
            <p:spPr>
              <a:xfrm>
                <a:off x="672494" y="1343846"/>
                <a:ext cx="77990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=0.0357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4" y="1343846"/>
                <a:ext cx="779900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9311AE8E-6B0D-F6C1-6E4A-60612A880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8" b="49474"/>
          <a:stretch/>
        </p:blipFill>
        <p:spPr>
          <a:xfrm>
            <a:off x="150401" y="1988840"/>
            <a:ext cx="8843194" cy="3525314"/>
          </a:xfrm>
          <a:prstGeom prst="rect">
            <a:avLst/>
          </a:prstGeom>
          <a:ln>
            <a:noFill/>
          </a:ln>
        </p:spPr>
      </p:pic>
      <p:sp>
        <p:nvSpPr>
          <p:cNvPr id="2" name="Subtítulo 1">
            <a:extLst>
              <a:ext uri="{FF2B5EF4-FFF2-40B4-BE49-F238E27FC236}">
                <a16:creationId xmlns:a16="http://schemas.microsoft.com/office/drawing/2014/main" id="{9405E9AD-6C14-710E-EE39-939FE5560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C4292019-B6E0-388F-E863-51B50EB9CEE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15</a:t>
            </a:r>
          </a:p>
        </p:txBody>
      </p:sp>
    </p:spTree>
    <p:extLst>
      <p:ext uri="{BB962C8B-B14F-4D97-AF65-F5344CB8AC3E}">
        <p14:creationId xmlns:p14="http://schemas.microsoft.com/office/powerpoint/2010/main" val="136452050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B508C3-B622-E4DE-1BCE-D4CB8880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91"/>
          <a:stretch/>
        </p:blipFill>
        <p:spPr>
          <a:xfrm>
            <a:off x="224672" y="1671233"/>
            <a:ext cx="8694656" cy="3515533"/>
          </a:xfrm>
          <a:prstGeom prst="rect">
            <a:avLst/>
          </a:prstGeom>
        </p:spPr>
      </p:pic>
      <p:sp>
        <p:nvSpPr>
          <p:cNvPr id="5" name="2 Subtítulo">
            <a:extLst>
              <a:ext uri="{FF2B5EF4-FFF2-40B4-BE49-F238E27FC236}">
                <a16:creationId xmlns:a16="http://schemas.microsoft.com/office/drawing/2014/main" id="{B52BA8F3-C713-B592-3B87-8C46D4C6AFAB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16</a:t>
            </a:r>
          </a:p>
        </p:txBody>
      </p:sp>
    </p:spTree>
    <p:extLst>
      <p:ext uri="{BB962C8B-B14F-4D97-AF65-F5344CB8AC3E}">
        <p14:creationId xmlns:p14="http://schemas.microsoft.com/office/powerpoint/2010/main" val="185993354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491528-BFC2-0D34-66A8-8D27D1C76172}"/>
              </a:ext>
            </a:extLst>
          </p:cNvPr>
          <p:cNvSpPr txBox="1"/>
          <p:nvPr/>
        </p:nvSpPr>
        <p:spPr>
          <a:xfrm>
            <a:off x="641628" y="1245127"/>
            <a:ext cx="7799007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3200" b="1" dirty="0" err="1"/>
              <a:t>Random</a:t>
            </a:r>
            <a:r>
              <a:rPr lang="es-CO" sz="3200" b="1" dirty="0"/>
              <a:t> </a:t>
            </a:r>
            <a:r>
              <a:rPr lang="es-CO" sz="3200" b="1" dirty="0" err="1"/>
              <a:t>Subset</a:t>
            </a:r>
            <a:r>
              <a:rPr lang="es-CO" sz="3200" b="1" dirty="0"/>
              <a:t> </a:t>
            </a:r>
            <a:r>
              <a:rPr lang="es-CO" sz="3200" b="1" dirty="0" err="1"/>
              <a:t>Feature</a:t>
            </a:r>
            <a:r>
              <a:rPr lang="es-CO" sz="3200" b="1" dirty="0"/>
              <a:t> </a:t>
            </a:r>
            <a:r>
              <a:rPr lang="es-CO" sz="3200" b="1" dirty="0" err="1"/>
              <a:t>Selection</a:t>
            </a:r>
            <a:endParaRPr lang="es-CO" sz="3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3200" b="1" dirty="0"/>
              <a:t>(RSFS)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ADD26D-F75A-9BD6-113E-0FE819D8E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094046"/>
            <a:ext cx="4451953" cy="3321298"/>
          </a:xfrm>
          <a:prstGeom prst="rect">
            <a:avLst/>
          </a:prstGeom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B738A1-B8BB-33C0-CDC7-BE00C66E3D7E}"/>
              </a:ext>
            </a:extLst>
          </p:cNvPr>
          <p:cNvSpPr txBox="1"/>
          <p:nvPr/>
        </p:nvSpPr>
        <p:spPr>
          <a:xfrm>
            <a:off x="641628" y="2785199"/>
            <a:ext cx="3064607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Introduces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additional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randomness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model-building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process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enhance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generalization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reduce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overfitting</a:t>
            </a: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2 Subtítulo">
            <a:extLst>
              <a:ext uri="{FF2B5EF4-FFF2-40B4-BE49-F238E27FC236}">
                <a16:creationId xmlns:a16="http://schemas.microsoft.com/office/drawing/2014/main" id="{57B4339C-DF51-F3A6-B0B4-9AB8627A86BF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42025426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BCD889-AF9F-AFB1-81CF-CBA68613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634" y="1696924"/>
            <a:ext cx="4643437" cy="3464151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B7B740C-82EA-4F5D-C491-BB662554CF86}"/>
              </a:ext>
            </a:extLst>
          </p:cNvPr>
          <p:cNvSpPr txBox="1"/>
          <p:nvPr/>
        </p:nvSpPr>
        <p:spPr>
          <a:xfrm>
            <a:off x="611560" y="2204864"/>
            <a:ext cx="3528392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2000" i="0" dirty="0" err="1">
                <a:solidFill>
                  <a:srgbClr val="7F7F7F"/>
                </a:solidFill>
                <a:effectLst/>
              </a:rPr>
              <a:t>Reduction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of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correlation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between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trees</a:t>
            </a:r>
            <a:endParaRPr lang="es-CO" sz="2000" i="0" dirty="0">
              <a:solidFill>
                <a:srgbClr val="7F7F7F"/>
              </a:solidFill>
              <a:effectLst/>
            </a:endParaRPr>
          </a:p>
          <a:p>
            <a:pPr algn="l"/>
            <a:endParaRPr lang="es-CO" sz="2000" i="0" dirty="0">
              <a:solidFill>
                <a:srgbClr val="7F7F7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 err="1">
                <a:solidFill>
                  <a:srgbClr val="7F7F7F"/>
                </a:solidFill>
              </a:rPr>
              <a:t>O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verfitting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p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revention</a:t>
            </a:r>
            <a:endParaRPr lang="es-CO" sz="2000" i="0" dirty="0">
              <a:solidFill>
                <a:srgbClr val="7F7F7F"/>
              </a:solidFill>
              <a:effectLst/>
            </a:endParaRPr>
          </a:p>
          <a:p>
            <a:endParaRPr lang="es-CO" sz="2000" i="0" dirty="0">
              <a:solidFill>
                <a:srgbClr val="7F7F7F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i="0" dirty="0" err="1">
                <a:solidFill>
                  <a:srgbClr val="7F7F7F"/>
                </a:solidFill>
                <a:effectLst/>
              </a:rPr>
              <a:t>Increased</a:t>
            </a:r>
            <a:r>
              <a:rPr lang="es-CO" sz="2000" i="0" dirty="0">
                <a:solidFill>
                  <a:srgbClr val="7F7F7F"/>
                </a:solidFill>
                <a:effectLst/>
              </a:rPr>
              <a:t> </a:t>
            </a:r>
            <a:r>
              <a:rPr lang="es-CO" sz="2000" i="0" dirty="0" err="1">
                <a:solidFill>
                  <a:srgbClr val="7F7F7F"/>
                </a:solidFill>
                <a:effectLst/>
              </a:rPr>
              <a:t>robustness</a:t>
            </a:r>
            <a:br>
              <a:rPr lang="es-CO" sz="2000" b="0" i="0" dirty="0">
                <a:solidFill>
                  <a:srgbClr val="7F7F7F"/>
                </a:solidFill>
                <a:effectLst/>
              </a:rPr>
            </a:br>
            <a:endParaRPr lang="es-CO" sz="2000" b="0" i="0" dirty="0">
              <a:solidFill>
                <a:srgbClr val="7F7F7F"/>
              </a:solidFill>
              <a:effectLst/>
            </a:endParaRPr>
          </a:p>
        </p:txBody>
      </p:sp>
      <p:sp>
        <p:nvSpPr>
          <p:cNvPr id="5" name="2 Subtítulo">
            <a:extLst>
              <a:ext uri="{FF2B5EF4-FFF2-40B4-BE49-F238E27FC236}">
                <a16:creationId xmlns:a16="http://schemas.microsoft.com/office/drawing/2014/main" id="{04A2CDD5-38AC-AD4C-3A0C-8625667116FA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18</a:t>
            </a:r>
          </a:p>
        </p:txBody>
      </p:sp>
    </p:spTree>
    <p:extLst>
      <p:ext uri="{BB962C8B-B14F-4D97-AF65-F5344CB8AC3E}">
        <p14:creationId xmlns:p14="http://schemas.microsoft.com/office/powerpoint/2010/main" val="3863316416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6594309"/>
                  </p:ext>
                </p:extLst>
              </p:nvPr>
            </p:nvGraphicFramePr>
            <p:xfrm>
              <a:off x="2540000" y="3169276"/>
              <a:ext cx="406400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𝒏𝒖𝒎𝒃𝒆𝒓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0.0357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0.0420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0.0447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6594309"/>
                  </p:ext>
                </p:extLst>
              </p:nvPr>
            </p:nvGraphicFramePr>
            <p:xfrm>
              <a:off x="2540000" y="3169276"/>
              <a:ext cx="406400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333" r="-1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333" r="-1250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106897" r="-1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106897" r="-1250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200000" r="-1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200000" r="-1250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10345" r="-1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10345" r="-125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0338" y="1651141"/>
            <a:ext cx="5380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Random</a:t>
            </a:r>
            <a:r>
              <a:rPr lang="es-CO" altLang="es-CO" sz="3600" b="1" dirty="0"/>
              <a:t> Forest </a:t>
            </a:r>
            <a:r>
              <a:rPr lang="es-CO" altLang="es-CO" sz="3600" b="1" dirty="0" err="1"/>
              <a:t>model</a:t>
            </a:r>
            <a:endParaRPr lang="es-CO" altLang="es-CO" sz="36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6026" y="2241865"/>
            <a:ext cx="32719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testing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results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C9C4508C-7193-60D2-72E5-459E632C05CC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236561516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00" y="2124069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 (GNN)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2AF50F7A-E662-7B13-5BFD-487EBD7F0E3A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99586E9-3634-E930-237F-6D0DB43BE247}"/>
              </a:ext>
            </a:extLst>
          </p:cNvPr>
          <p:cNvSpPr txBox="1"/>
          <p:nvPr/>
        </p:nvSpPr>
        <p:spPr>
          <a:xfrm>
            <a:off x="573903" y="3140968"/>
            <a:ext cx="799288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Neural Networks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excel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handling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irregular and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sparse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data,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making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them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well-suited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tasks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involving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spatial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distribution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galaxies</a:t>
            </a:r>
            <a:r>
              <a:rPr kumimoji="0" lang="es-CO" sz="2000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[2]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5621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0338" y="1101417"/>
            <a:ext cx="5380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RF and Linear</a:t>
            </a: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C9C4508C-7193-60D2-72E5-459E632C05CC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20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DE9284-7E72-6F2D-E107-9816A18AE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4" y="2060848"/>
            <a:ext cx="8385931" cy="32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4069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590" y="2570072"/>
            <a:ext cx="327194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78ECA1-181F-D367-E481-398672565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15" y="878521"/>
            <a:ext cx="5419538" cy="4583432"/>
          </a:xfrm>
          <a:prstGeom prst="rect">
            <a:avLst/>
          </a:prstGeom>
        </p:spPr>
      </p:pic>
      <p:sp>
        <p:nvSpPr>
          <p:cNvPr id="5" name="2 Subtítulo">
            <a:extLst>
              <a:ext uri="{FF2B5EF4-FFF2-40B4-BE49-F238E27FC236}">
                <a16:creationId xmlns:a16="http://schemas.microsoft.com/office/drawing/2014/main" id="{50F56802-24D9-D5C9-D811-A9878DD68EEC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21</a:t>
            </a:r>
          </a:p>
        </p:txBody>
      </p:sp>
    </p:spTree>
    <p:extLst>
      <p:ext uri="{BB962C8B-B14F-4D97-AF65-F5344CB8AC3E}">
        <p14:creationId xmlns:p14="http://schemas.microsoft.com/office/powerpoint/2010/main" val="98516499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201744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About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GNNs</a:t>
            </a:r>
            <a:endParaRPr lang="es-CO" altLang="es-CO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8919DE6-0C66-D19B-48D8-FDAD7E4FABA3}"/>
                  </a:ext>
                </a:extLst>
              </p:cNvPr>
              <p:cNvSpPr txBox="1"/>
              <p:nvPr/>
            </p:nvSpPr>
            <p:spPr>
              <a:xfrm>
                <a:off x="582351" y="3544639"/>
                <a:ext cx="7704856" cy="287469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Old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node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representation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times a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weight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matrix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Information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from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neighbors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times a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weight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matrix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:</a:t>
                </a:r>
                <a:r>
                  <a:rPr kumimoji="0" lang="es-CO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The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sum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is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a </a:t>
                </a:r>
                <a:r>
                  <a:rPr kumimoji="0" lang="es-CO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permutation-invariant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aggregation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function</a:t>
                </a:r>
                <a:b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</a:br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lang="es-CO" sz="2000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8919DE6-0C66-D19B-48D8-FDAD7E4FA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1" y="3544639"/>
                <a:ext cx="7704856" cy="2874698"/>
              </a:xfrm>
              <a:prstGeom prst="rect">
                <a:avLst/>
              </a:prstGeom>
              <a:blipFill>
                <a:blip r:embed="rId3"/>
                <a:stretch>
                  <a:fillRect l="-988" t="-43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37FDCF3-FD8D-F1B9-0E66-C1A5A0E3BE34}"/>
                  </a:ext>
                </a:extLst>
              </p:cNvPr>
              <p:cNvSpPr txBox="1"/>
              <p:nvPr/>
            </p:nvSpPr>
            <p:spPr>
              <a:xfrm>
                <a:off x="759204" y="2329456"/>
                <a:ext cx="3632598" cy="78662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37FDCF3-FD8D-F1B9-0E66-C1A5A0E3B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04" y="2329456"/>
                <a:ext cx="3632598" cy="786626"/>
              </a:xfrm>
              <a:prstGeom prst="rect">
                <a:avLst/>
              </a:prstGeom>
              <a:blipFill>
                <a:blip r:embed="rId4"/>
                <a:stretch>
                  <a:fillRect l="-1399" t="-138095" b="-18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066131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201744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Graphs</a:t>
            </a:r>
            <a:endParaRPr lang="es-CO" altLang="es-CO" sz="36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579926" y="2276872"/>
            <a:ext cx="3488017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simple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G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consists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non-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empty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finite set V(G)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elements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called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vertices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nodes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), and a finite set E(G)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distinct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unordered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pairs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distinct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elements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V(G)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called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edges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arcs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 </a:t>
            </a:r>
            <a:r>
              <a:rPr kumimoji="0" lang="es-CO" sz="2000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[4]</a:t>
            </a:r>
            <a:endParaRPr lang="es-CO" sz="2000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27B28D-B01D-898D-5FAA-C603CA20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507" y="1340768"/>
            <a:ext cx="4877158" cy="3898389"/>
          </a:xfrm>
          <a:prstGeom prst="rect">
            <a:avLst/>
          </a:prstGeom>
        </p:spPr>
      </p:pic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23</a:t>
            </a:r>
          </a:p>
        </p:txBody>
      </p:sp>
    </p:spTree>
    <p:extLst>
      <p:ext uri="{BB962C8B-B14F-4D97-AF65-F5344CB8AC3E}">
        <p14:creationId xmlns:p14="http://schemas.microsoft.com/office/powerpoint/2010/main" val="106030262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201744"/>
            <a:ext cx="4464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s-CO" altLang="es-CO" sz="3600" b="1" dirty="0" err="1"/>
              <a:t>Some</a:t>
            </a:r>
            <a:r>
              <a:rPr lang="es-CO" altLang="es-CO" sz="3600" b="1" dirty="0"/>
              <a:t> </a:t>
            </a:r>
            <a:r>
              <a:rPr lang="es-CO" altLang="es-CO" sz="3600" b="1" dirty="0" err="1"/>
              <a:t>definitions</a:t>
            </a:r>
            <a:endParaRPr lang="es-CO" altLang="es-CO" sz="36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579926" y="2276872"/>
            <a:ext cx="4352113" cy="273921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Adjacency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two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vertices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1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kumimoji="0" lang="es-CO" sz="2000" b="0" i="1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1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are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adjacent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there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edge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vw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joining</a:t>
            </a:r>
            <a:r>
              <a:rPr lang="es-CO" sz="2000" dirty="0">
                <a:solidFill>
                  <a:srgbClr val="7F7F7F"/>
                </a:solidFill>
              </a:rPr>
              <a:t>-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them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[4]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b="1" dirty="0" err="1">
                <a:solidFill>
                  <a:srgbClr val="7F7F7F"/>
                </a:solidFill>
              </a:rPr>
              <a:t>Degree</a:t>
            </a:r>
            <a:r>
              <a:rPr lang="es-CO" sz="2000" dirty="0">
                <a:solidFill>
                  <a:srgbClr val="7F7F7F"/>
                </a:solidFill>
              </a:rPr>
              <a:t>: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degree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a </a:t>
            </a:r>
            <a:r>
              <a:rPr lang="es-CO" sz="2000" dirty="0" err="1">
                <a:solidFill>
                  <a:srgbClr val="7F7F7F"/>
                </a:solidFill>
              </a:rPr>
              <a:t>vertex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i="1" dirty="0">
                <a:solidFill>
                  <a:srgbClr val="7F7F7F"/>
                </a:solidFill>
              </a:rPr>
              <a:t>v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i="1" dirty="0">
                <a:solidFill>
                  <a:srgbClr val="7F7F7F"/>
                </a:solidFill>
              </a:rPr>
              <a:t>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number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edges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incident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with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i="1" dirty="0">
                <a:solidFill>
                  <a:srgbClr val="7F7F7F"/>
                </a:solidFill>
              </a:rPr>
              <a:t>v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[4]</a:t>
            </a:r>
            <a:endParaRPr lang="es-CO" sz="2000" i="1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BED2F3-0420-6705-9CEF-8E1F91E4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02" y="1848075"/>
            <a:ext cx="4323298" cy="3265767"/>
          </a:xfrm>
          <a:prstGeom prst="rect">
            <a:avLst/>
          </a:prstGeom>
        </p:spPr>
      </p:pic>
      <p:sp>
        <p:nvSpPr>
          <p:cNvPr id="8" name="2 Subtítulo">
            <a:extLst>
              <a:ext uri="{FF2B5EF4-FFF2-40B4-BE49-F238E27FC236}">
                <a16:creationId xmlns:a16="http://schemas.microsoft.com/office/drawing/2014/main" id="{3C3B6AA6-C339-1ECF-C599-ABDF2A164B6C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074426890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899592" y="1356503"/>
            <a:ext cx="4352113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Directed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digraph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a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which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edges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have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direction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indicating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one-way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relationship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between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nodes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001BB8-C656-51D5-E2DA-D6521E3EE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05"/>
          <a:stretch/>
        </p:blipFill>
        <p:spPr>
          <a:xfrm>
            <a:off x="5148064" y="866209"/>
            <a:ext cx="3431147" cy="23040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0E4840-D48D-F4AC-C865-75EA16ED6BEC}"/>
              </a:ext>
            </a:extLst>
          </p:cNvPr>
          <p:cNvSpPr txBox="1"/>
          <p:nvPr/>
        </p:nvSpPr>
        <p:spPr>
          <a:xfrm>
            <a:off x="4139952" y="4169638"/>
            <a:ext cx="4352113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b="1" dirty="0" err="1">
                <a:solidFill>
                  <a:srgbClr val="7F7F7F"/>
                </a:solidFill>
              </a:rPr>
              <a:t>Weighted</a:t>
            </a:r>
            <a:r>
              <a:rPr lang="es-CO" sz="2000" b="1" dirty="0">
                <a:solidFill>
                  <a:srgbClr val="7F7F7F"/>
                </a:solidFill>
              </a:rPr>
              <a:t> </a:t>
            </a:r>
            <a:r>
              <a:rPr lang="es-CO" sz="2000" b="1" dirty="0" err="1">
                <a:solidFill>
                  <a:srgbClr val="7F7F7F"/>
                </a:solidFill>
              </a:rPr>
              <a:t>graph</a:t>
            </a:r>
            <a:r>
              <a:rPr lang="es-CO" sz="2000" dirty="0">
                <a:solidFill>
                  <a:srgbClr val="7F7F7F"/>
                </a:solidFill>
              </a:rPr>
              <a:t>: </a:t>
            </a:r>
            <a:r>
              <a:rPr lang="es-CO" sz="2000" dirty="0" err="1">
                <a:solidFill>
                  <a:srgbClr val="7F7F7F"/>
                </a:solidFill>
              </a:rPr>
              <a:t>when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edges</a:t>
            </a:r>
            <a:r>
              <a:rPr lang="es-CO" sz="2000" dirty="0">
                <a:solidFill>
                  <a:srgbClr val="7F7F7F"/>
                </a:solidFill>
              </a:rPr>
              <a:t> are </a:t>
            </a:r>
            <a:r>
              <a:rPr lang="es-CO" sz="2000" dirty="0" err="1">
                <a:solidFill>
                  <a:srgbClr val="7F7F7F"/>
                </a:solidFill>
              </a:rPr>
              <a:t>assigned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some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weights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which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represent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cost</a:t>
            </a:r>
            <a:r>
              <a:rPr lang="es-CO" sz="2000" dirty="0">
                <a:solidFill>
                  <a:srgbClr val="7F7F7F"/>
                </a:solidFill>
              </a:rPr>
              <a:t>, </a:t>
            </a:r>
            <a:r>
              <a:rPr lang="es-CO" sz="2000" dirty="0" err="1">
                <a:solidFill>
                  <a:srgbClr val="7F7F7F"/>
                </a:solidFill>
              </a:rPr>
              <a:t>distance</a:t>
            </a:r>
            <a:r>
              <a:rPr lang="es-CO" sz="2000" dirty="0">
                <a:solidFill>
                  <a:srgbClr val="7F7F7F"/>
                </a:solidFill>
              </a:rPr>
              <a:t>, etc.</a:t>
            </a:r>
            <a:endParaRPr lang="es-CO" sz="2000" i="1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2 Subtítulo">
            <a:extLst>
              <a:ext uri="{FF2B5EF4-FFF2-40B4-BE49-F238E27FC236}">
                <a16:creationId xmlns:a16="http://schemas.microsoft.com/office/drawing/2014/main" id="{C4A194A0-14BB-73B3-B2A0-531DF60117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C26EE3-FD7A-06E1-ED63-5366577AD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284984"/>
            <a:ext cx="3097126" cy="23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67128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1844824"/>
            <a:ext cx="547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Our</a:t>
            </a:r>
            <a:r>
              <a:rPr lang="es-CO" altLang="es-CO" sz="3600" b="1" dirty="0"/>
              <a:t> Galaxy </a:t>
            </a:r>
            <a:r>
              <a:rPr lang="es-CO" altLang="es-CO" sz="3600" b="1" dirty="0" err="1"/>
              <a:t>graph</a:t>
            </a:r>
            <a:endParaRPr lang="es-CO" altLang="es-CO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8919DE6-0C66-D19B-48D8-FDAD7E4FABA3}"/>
                  </a:ext>
                </a:extLst>
              </p:cNvPr>
              <p:cNvSpPr txBox="1"/>
              <p:nvPr/>
            </p:nvSpPr>
            <p:spPr>
              <a:xfrm>
                <a:off x="867958" y="2852936"/>
                <a:ext cx="7448458" cy="230832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Each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node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represents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a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galaxy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interconnected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with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neighbors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within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a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distance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of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𝟏𝟎</m:t>
                    </m:r>
                    <m:r>
                      <a:rPr kumimoji="0" lang="es-CO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 </m:t>
                    </m:r>
                    <m:r>
                      <a:rPr kumimoji="0" lang="es-CO" sz="2000" b="1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𝑴𝒑𝒄</m:t>
                    </m:r>
                  </m:oMath>
                </a14:m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,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establishing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a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cosmic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web and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encapsulating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essential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information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.</a:t>
                </a:r>
              </a:p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lang="es-CO" sz="2000" dirty="0">
                  <a:solidFill>
                    <a:srgbClr val="7F7F7F"/>
                  </a:solidFill>
                </a:endParaRPr>
              </a:p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The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edge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weights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were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determined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based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on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the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distance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between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each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</a:t>
                </a:r>
                <a:r>
                  <a:rPr kumimoji="0" lang="es-CO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galaxy</a:t>
                </a:r>
                <a:r>
                  <a:rPr kumimoji="0" lang="es-CO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.</a:t>
                </a:r>
                <a:endParaRPr lang="es-CO" sz="2000" dirty="0">
                  <a:solidFill>
                    <a:srgbClr val="7F7F7F"/>
                  </a:solidFill>
                </a:endParaRPr>
              </a:p>
              <a:p>
                <a:pPr algn="r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lang="es-CO" sz="2000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8919DE6-0C66-D19B-48D8-FDAD7E4FA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58" y="2852936"/>
                <a:ext cx="7448458" cy="2308324"/>
              </a:xfrm>
              <a:prstGeom prst="rect">
                <a:avLst/>
              </a:prstGeom>
              <a:blipFill>
                <a:blip r:embed="rId3"/>
                <a:stretch>
                  <a:fillRect t="-1093" r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26</a:t>
            </a:r>
          </a:p>
        </p:txBody>
      </p:sp>
    </p:spTree>
    <p:extLst>
      <p:ext uri="{BB962C8B-B14F-4D97-AF65-F5344CB8AC3E}">
        <p14:creationId xmlns:p14="http://schemas.microsoft.com/office/powerpoint/2010/main" val="3549028508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3D0A21-7A53-A916-FA7D-A03C45C1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7323"/>
            <a:ext cx="4153884" cy="3223843"/>
          </a:xfrm>
          <a:prstGeom prst="rect">
            <a:avLst/>
          </a:prstGeom>
        </p:spPr>
      </p:pic>
      <p:pic>
        <p:nvPicPr>
          <p:cNvPr id="5" name="Imagen 1">
            <a:extLst>
              <a:ext uri="{FF2B5EF4-FFF2-40B4-BE49-F238E27FC236}">
                <a16:creationId xmlns:a16="http://schemas.microsoft.com/office/drawing/2014/main" id="{809331CF-7C53-0FAD-9119-92CD2D745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/>
          <a:stretch/>
        </p:blipFill>
        <p:spPr bwMode="auto">
          <a:xfrm>
            <a:off x="4579561" y="1643406"/>
            <a:ext cx="4564439" cy="329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A4FED1C-E075-1620-5526-5A96598DC3A2}"/>
              </a:ext>
            </a:extLst>
          </p:cNvPr>
          <p:cNvCxnSpPr>
            <a:cxnSpLocks/>
          </p:cNvCxnSpPr>
          <p:nvPr/>
        </p:nvCxnSpPr>
        <p:spPr>
          <a:xfrm>
            <a:off x="4243493" y="3276210"/>
            <a:ext cx="472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2 Subtítulo">
            <a:extLst>
              <a:ext uri="{FF2B5EF4-FFF2-40B4-BE49-F238E27FC236}">
                <a16:creationId xmlns:a16="http://schemas.microsoft.com/office/drawing/2014/main" id="{2E99D502-4608-DEBB-25C7-8B03E5CF6C0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241055191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00FCA7-60F9-896A-3A3C-C9D6D920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08145"/>
            <a:ext cx="4988354" cy="38417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E4248E6-96D4-B1C6-7CC1-E859AD2600BF}"/>
              </a:ext>
            </a:extLst>
          </p:cNvPr>
          <p:cNvSpPr txBox="1"/>
          <p:nvPr/>
        </p:nvSpPr>
        <p:spPr>
          <a:xfrm>
            <a:off x="5770030" y="2348880"/>
            <a:ext cx="3096344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Average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degree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1.265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Max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degree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14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Min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degree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0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Density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0.00011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Has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self-loops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False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Directed</a:t>
            </a:r>
            <a:r>
              <a:rPr lang="es-CO" sz="2000" dirty="0">
                <a:solidFill>
                  <a:srgbClr val="7F7F7F"/>
                </a:solidFill>
              </a:rPr>
              <a:t>: False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2 Subtítulo">
            <a:extLst>
              <a:ext uri="{FF2B5EF4-FFF2-40B4-BE49-F238E27FC236}">
                <a16:creationId xmlns:a16="http://schemas.microsoft.com/office/drawing/2014/main" id="{C5F394F9-1E39-8A4D-AD30-CAFB021BE14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28</a:t>
            </a:r>
          </a:p>
        </p:txBody>
      </p:sp>
    </p:spTree>
    <p:extLst>
      <p:ext uri="{BB962C8B-B14F-4D97-AF65-F5344CB8AC3E}">
        <p14:creationId xmlns:p14="http://schemas.microsoft.com/office/powerpoint/2010/main" val="859293305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4248E6-96D4-B1C6-7CC1-E859AD2600BF}"/>
              </a:ext>
            </a:extLst>
          </p:cNvPr>
          <p:cNvSpPr txBox="1"/>
          <p:nvPr/>
        </p:nvSpPr>
        <p:spPr>
          <a:xfrm>
            <a:off x="683568" y="2353989"/>
            <a:ext cx="2376264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Voronoi-Delaunay diagram shows the connectivity and density of galactic cells</a:t>
            </a:r>
          </a:p>
        </p:txBody>
      </p:sp>
      <p:sp>
        <p:nvSpPr>
          <p:cNvPr id="9" name="2 Subtítulo">
            <a:extLst>
              <a:ext uri="{FF2B5EF4-FFF2-40B4-BE49-F238E27FC236}">
                <a16:creationId xmlns:a16="http://schemas.microsoft.com/office/drawing/2014/main" id="{C5F394F9-1E39-8A4D-AD30-CAFB021BE14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29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F2A64E-AA5B-E273-C5D9-D6CF66EB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40" y="1124744"/>
            <a:ext cx="5510360" cy="43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7620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2AF50F7A-E662-7B13-5BFD-487EBD7F0E3A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99586E9-3634-E930-237F-6D0DB43BE247}"/>
              </a:ext>
            </a:extLst>
          </p:cNvPr>
          <p:cNvSpPr txBox="1"/>
          <p:nvPr/>
        </p:nvSpPr>
        <p:spPr>
          <a:xfrm>
            <a:off x="611560" y="1690062"/>
            <a:ext cx="2952328" cy="347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GNN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not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only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harnesses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intrinsic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features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each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galaxy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such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as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fluxes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R, G, Z, W1, and W2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filters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alongside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its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redshift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Z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but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also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incorporates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spatial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relationship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among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galaxies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through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graph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construction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ABFAE54-1139-EC9A-F647-C002520FA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2" t="8723"/>
          <a:stretch/>
        </p:blipFill>
        <p:spPr>
          <a:xfrm>
            <a:off x="3946230" y="1172111"/>
            <a:ext cx="5197770" cy="399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801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4248E6-96D4-B1C6-7CC1-E859AD2600BF}"/>
              </a:ext>
            </a:extLst>
          </p:cNvPr>
          <p:cNvSpPr txBox="1"/>
          <p:nvPr/>
        </p:nvSpPr>
        <p:spPr>
          <a:xfrm>
            <a:off x="611560" y="2485284"/>
            <a:ext cx="2890175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Regions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smaller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Voronoi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cells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imply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higher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galactic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density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potentially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indicating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dense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cosmic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structures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2 Subtítulo">
            <a:extLst>
              <a:ext uri="{FF2B5EF4-FFF2-40B4-BE49-F238E27FC236}">
                <a16:creationId xmlns:a16="http://schemas.microsoft.com/office/drawing/2014/main" id="{C5F394F9-1E39-8A4D-AD30-CAFB021BE14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30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F9BF469-585C-8B90-E136-D039A629F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35" y="1124743"/>
            <a:ext cx="5510360" cy="43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11181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C1131B04-AD36-F978-D4E9-752B6E26A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62637"/>
                  </p:ext>
                </p:extLst>
              </p:nvPr>
            </p:nvGraphicFramePr>
            <p:xfrm>
              <a:off x="467544" y="1442550"/>
              <a:ext cx="2880320" cy="374441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79309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921702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979309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𝑵𝒐𝒅𝒆𝒔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11157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7572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9568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5245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11635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9257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13667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13051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10617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6870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13260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14395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10704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7635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10130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8655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7991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10248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6689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C1131B04-AD36-F978-D4E9-752B6E26A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62637"/>
                  </p:ext>
                </p:extLst>
              </p:nvPr>
            </p:nvGraphicFramePr>
            <p:xfrm>
              <a:off x="467544" y="1442550"/>
              <a:ext cx="2880320" cy="374441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79309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921702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979309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3590" b="-9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r="-109722" b="-9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r="-1282" b="-9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193590" b="-8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100000" r="-109722" b="-8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100000" r="-1282" b="-8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000" r="-193590" b="-7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200000" r="-109722" b="-7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200000" r="-1282" b="-7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0000" r="-193590" b="-6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300000" r="-109722" b="-6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300000" r="-1282" b="-6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0000" r="-193590" b="-5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400000" r="-109722" b="-5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400000" r="-1282" b="-5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19231" r="-193590" b="-5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519231" r="-109722" b="-5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519231" r="-1282" b="-5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96296" r="-19359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596296" r="-109722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596296" r="-128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6296" r="-19359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696296" r="-10972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696296" r="-128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96296" r="-1935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796296" r="-1097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796296" r="-128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96296" r="-19359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896296" r="-1097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896296" r="-128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96296" r="-19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8333" t="-996296" r="-109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308" t="-996296" r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0249AD2D-026C-F223-C3FA-93BD63F5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442550"/>
            <a:ext cx="5112568" cy="3929774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038BCEBA-32FD-B805-E61F-C2878C689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2 Subtítulo">
            <a:extLst>
              <a:ext uri="{FF2B5EF4-FFF2-40B4-BE49-F238E27FC236}">
                <a16:creationId xmlns:a16="http://schemas.microsoft.com/office/drawing/2014/main" id="{BCC2C2A9-89CD-1E50-38B0-3A7E332314A6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31</a:t>
            </a:r>
          </a:p>
        </p:txBody>
      </p:sp>
    </p:spTree>
    <p:extLst>
      <p:ext uri="{BB962C8B-B14F-4D97-AF65-F5344CB8AC3E}">
        <p14:creationId xmlns:p14="http://schemas.microsoft.com/office/powerpoint/2010/main" val="4117909787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8748189"/>
                  </p:ext>
                </p:extLst>
              </p:nvPr>
            </p:nvGraphicFramePr>
            <p:xfrm>
              <a:off x="2540000" y="3661270"/>
              <a:ext cx="4064000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𝒏𝒖𝒎𝒃𝒆𝒓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2661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8748189"/>
                  </p:ext>
                </p:extLst>
              </p:nvPr>
            </p:nvGraphicFramePr>
            <p:xfrm>
              <a:off x="2540000" y="3661270"/>
              <a:ext cx="4064000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333" r="-1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333" r="-1250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106897" r="-1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106897" r="-125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805" y="2040330"/>
            <a:ext cx="5380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Our</a:t>
            </a:r>
            <a:r>
              <a:rPr lang="es-CO" altLang="es-CO" sz="3600" b="1" dirty="0"/>
              <a:t> GNN </a:t>
            </a:r>
            <a:r>
              <a:rPr lang="es-CO" altLang="es-CO" sz="3600" b="1" dirty="0" err="1"/>
              <a:t>model</a:t>
            </a:r>
            <a:endParaRPr lang="es-CO" altLang="es-CO" sz="36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7493" y="2631054"/>
            <a:ext cx="327194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training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results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pretty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basic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C9C4508C-7193-60D2-72E5-459E632C05CC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32</a:t>
            </a:r>
          </a:p>
        </p:txBody>
      </p:sp>
    </p:spTree>
    <p:extLst>
      <p:ext uri="{BB962C8B-B14F-4D97-AF65-F5344CB8AC3E}">
        <p14:creationId xmlns:p14="http://schemas.microsoft.com/office/powerpoint/2010/main" val="1926926804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C4292019-B6E0-388F-E863-51B50EB9CEE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33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F88FE4-F47A-CC06-52E7-B6DA843C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7" y="1664804"/>
            <a:ext cx="895398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3180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C4292019-B6E0-388F-E863-51B50EB9CEED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34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464AFD-6C86-E5D1-B32E-8E4E575A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4" y="1689109"/>
            <a:ext cx="8868472" cy="34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4164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883" y="1050689"/>
            <a:ext cx="547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Conclussions</a:t>
            </a:r>
            <a:endParaRPr lang="es-CO" altLang="es-CO" sz="36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867958" y="2231307"/>
            <a:ext cx="7448458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success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initial</a:t>
            </a:r>
            <a:r>
              <a:rPr lang="es-CO" sz="2000" dirty="0">
                <a:solidFill>
                  <a:srgbClr val="7F7F7F"/>
                </a:solidFill>
              </a:rPr>
              <a:t> simple </a:t>
            </a:r>
            <a:r>
              <a:rPr lang="es-CO" sz="2000" dirty="0" err="1">
                <a:solidFill>
                  <a:srgbClr val="7F7F7F"/>
                </a:solidFill>
              </a:rPr>
              <a:t>model</a:t>
            </a:r>
            <a:r>
              <a:rPr lang="es-CO" sz="2000" dirty="0">
                <a:solidFill>
                  <a:srgbClr val="7F7F7F"/>
                </a:solidFill>
              </a:rPr>
              <a:t> has led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endeavors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enhance</a:t>
            </a:r>
            <a:r>
              <a:rPr lang="es-CO" sz="2000" dirty="0">
                <a:solidFill>
                  <a:srgbClr val="7F7F7F"/>
                </a:solidFill>
              </a:rPr>
              <a:t> and </a:t>
            </a:r>
            <a:r>
              <a:rPr lang="es-CO" sz="2000" dirty="0" err="1">
                <a:solidFill>
                  <a:srgbClr val="7F7F7F"/>
                </a:solidFill>
              </a:rPr>
              <a:t>develop</a:t>
            </a:r>
            <a:r>
              <a:rPr lang="es-CO" sz="2000" dirty="0">
                <a:solidFill>
                  <a:srgbClr val="7F7F7F"/>
                </a:solidFill>
              </a:rPr>
              <a:t> a more </a:t>
            </a:r>
            <a:r>
              <a:rPr lang="es-CO" sz="2000" dirty="0" err="1">
                <a:solidFill>
                  <a:srgbClr val="7F7F7F"/>
                </a:solidFill>
              </a:rPr>
              <a:t>robust</a:t>
            </a:r>
            <a:r>
              <a:rPr lang="es-CO" sz="2000" dirty="0">
                <a:solidFill>
                  <a:srgbClr val="7F7F7F"/>
                </a:solidFill>
              </a:rPr>
              <a:t> neural </a:t>
            </a:r>
            <a:r>
              <a:rPr lang="es-CO" sz="2000" dirty="0" err="1">
                <a:solidFill>
                  <a:srgbClr val="7F7F7F"/>
                </a:solidFill>
              </a:rPr>
              <a:t>network</a:t>
            </a:r>
            <a:r>
              <a:rPr lang="es-CO" sz="2000" dirty="0">
                <a:solidFill>
                  <a:srgbClr val="7F7F7F"/>
                </a:solidFill>
              </a:rPr>
              <a:t>, </a:t>
            </a:r>
            <a:r>
              <a:rPr lang="es-CO" sz="2000" dirty="0" err="1">
                <a:solidFill>
                  <a:srgbClr val="7F7F7F"/>
                </a:solidFill>
              </a:rPr>
              <a:t>with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aim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improving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predictions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potentially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surpass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performance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other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models</a:t>
            </a:r>
            <a:r>
              <a:rPr lang="es-CO" sz="2000" dirty="0">
                <a:solidFill>
                  <a:srgbClr val="7F7F7F"/>
                </a:solidFill>
              </a:rPr>
              <a:t>.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000" dirty="0">
              <a:solidFill>
                <a:srgbClr val="7F7F7F"/>
              </a:solidFill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Our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goal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discern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effectiveness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GNN </a:t>
            </a:r>
            <a:r>
              <a:rPr lang="es-CO" sz="2000" dirty="0" err="1">
                <a:solidFill>
                  <a:srgbClr val="7F7F7F"/>
                </a:solidFill>
              </a:rPr>
              <a:t>model</a:t>
            </a:r>
            <a:r>
              <a:rPr lang="es-CO" sz="2000" dirty="0">
                <a:solidFill>
                  <a:srgbClr val="7F7F7F"/>
                </a:solidFill>
              </a:rPr>
              <a:t> in </a:t>
            </a:r>
            <a:r>
              <a:rPr lang="es-CO" sz="2000" dirty="0" err="1">
                <a:solidFill>
                  <a:srgbClr val="7F7F7F"/>
                </a:solidFill>
              </a:rPr>
              <a:t>harnessing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spatial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relationships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encoded</a:t>
            </a:r>
            <a:r>
              <a:rPr lang="es-CO" sz="2000" dirty="0">
                <a:solidFill>
                  <a:srgbClr val="7F7F7F"/>
                </a:solidFill>
              </a:rPr>
              <a:t> in </a:t>
            </a:r>
            <a:r>
              <a:rPr lang="es-CO" sz="2000" dirty="0" err="1">
                <a:solidFill>
                  <a:srgbClr val="7F7F7F"/>
                </a:solidFill>
              </a:rPr>
              <a:t>cosmic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graphs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enhance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precision</a:t>
            </a:r>
            <a:r>
              <a:rPr lang="es-CO" sz="2000" dirty="0">
                <a:solidFill>
                  <a:srgbClr val="7F7F7F"/>
                </a:solidFill>
              </a:rPr>
              <a:t>.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000" baseline="30000" dirty="0">
              <a:solidFill>
                <a:srgbClr val="7F7F7F"/>
              </a:solidFill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000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35</a:t>
            </a:r>
          </a:p>
        </p:txBody>
      </p:sp>
    </p:spTree>
    <p:extLst>
      <p:ext uri="{BB962C8B-B14F-4D97-AF65-F5344CB8AC3E}">
        <p14:creationId xmlns:p14="http://schemas.microsoft.com/office/powerpoint/2010/main" val="111699101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847771" y="1782395"/>
            <a:ext cx="7448458" cy="329320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These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findings</a:t>
            </a:r>
            <a:r>
              <a:rPr lang="es-CO" sz="2000" dirty="0">
                <a:solidFill>
                  <a:srgbClr val="7F7F7F"/>
                </a:solidFill>
              </a:rPr>
              <a:t> set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stage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for</a:t>
            </a:r>
            <a:r>
              <a:rPr lang="es-CO" sz="2000" dirty="0">
                <a:solidFill>
                  <a:srgbClr val="7F7F7F"/>
                </a:solidFill>
              </a:rPr>
              <a:t> a comparative </a:t>
            </a:r>
            <a:r>
              <a:rPr lang="es-CO" sz="2000" dirty="0" err="1">
                <a:solidFill>
                  <a:srgbClr val="7F7F7F"/>
                </a:solidFill>
              </a:rPr>
              <a:t>analysis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between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Linear </a:t>
            </a:r>
            <a:r>
              <a:rPr lang="es-CO" sz="2000" dirty="0" err="1">
                <a:solidFill>
                  <a:srgbClr val="7F7F7F"/>
                </a:solidFill>
              </a:rPr>
              <a:t>Regression</a:t>
            </a:r>
            <a:r>
              <a:rPr lang="es-CO" sz="2000" dirty="0">
                <a:solidFill>
                  <a:srgbClr val="7F7F7F"/>
                </a:solidFill>
              </a:rPr>
              <a:t>, </a:t>
            </a:r>
            <a:r>
              <a:rPr lang="es-CO" sz="2000" dirty="0" err="1">
                <a:solidFill>
                  <a:srgbClr val="7F7F7F"/>
                </a:solidFill>
              </a:rPr>
              <a:t>Random</a:t>
            </a:r>
            <a:r>
              <a:rPr lang="es-CO" sz="2000" dirty="0">
                <a:solidFill>
                  <a:srgbClr val="7F7F7F"/>
                </a:solidFill>
              </a:rPr>
              <a:t> Forest, and </a:t>
            </a:r>
            <a:r>
              <a:rPr lang="es-CO" sz="2000" dirty="0" err="1">
                <a:solidFill>
                  <a:srgbClr val="7F7F7F"/>
                </a:solidFill>
              </a:rPr>
              <a:t>Graph</a:t>
            </a:r>
            <a:r>
              <a:rPr lang="es-CO" sz="2000" dirty="0">
                <a:solidFill>
                  <a:srgbClr val="7F7F7F"/>
                </a:solidFill>
              </a:rPr>
              <a:t> Neural Network </a:t>
            </a:r>
            <a:r>
              <a:rPr lang="es-CO" sz="2000" dirty="0" err="1">
                <a:solidFill>
                  <a:srgbClr val="7F7F7F"/>
                </a:solidFill>
              </a:rPr>
              <a:t>models</a:t>
            </a:r>
            <a:r>
              <a:rPr lang="es-CO" sz="2000" dirty="0">
                <a:solidFill>
                  <a:srgbClr val="7F7F7F"/>
                </a:solidFill>
              </a:rPr>
              <a:t>. </a:t>
            </a:r>
            <a:r>
              <a:rPr lang="es-CO" sz="2000" dirty="0" err="1">
                <a:solidFill>
                  <a:srgbClr val="7F7F7F"/>
                </a:solidFill>
              </a:rPr>
              <a:t>Given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inherent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graph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structure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galactic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dataset</a:t>
            </a:r>
            <a:r>
              <a:rPr lang="es-CO" sz="2000" dirty="0">
                <a:solidFill>
                  <a:srgbClr val="7F7F7F"/>
                </a:solidFill>
              </a:rPr>
              <a:t>,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GNN </a:t>
            </a:r>
            <a:r>
              <a:rPr lang="es-CO" sz="2000" dirty="0" err="1">
                <a:solidFill>
                  <a:srgbClr val="7F7F7F"/>
                </a:solidFill>
              </a:rPr>
              <a:t>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anticipated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capture </a:t>
            </a:r>
            <a:r>
              <a:rPr lang="es-CO" sz="2000" dirty="0" err="1">
                <a:solidFill>
                  <a:srgbClr val="7F7F7F"/>
                </a:solidFill>
              </a:rPr>
              <a:t>intricate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relationships</a:t>
            </a:r>
            <a:r>
              <a:rPr lang="es-CO" sz="2000" dirty="0">
                <a:solidFill>
                  <a:srgbClr val="7F7F7F"/>
                </a:solidFill>
              </a:rPr>
              <a:t> and </a:t>
            </a:r>
            <a:r>
              <a:rPr lang="es-CO" sz="2000" dirty="0" err="1">
                <a:solidFill>
                  <a:srgbClr val="7F7F7F"/>
                </a:solidFill>
              </a:rPr>
              <a:t>patterns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that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may</a:t>
            </a:r>
            <a:r>
              <a:rPr lang="es-CO" sz="2000" dirty="0">
                <a:solidFill>
                  <a:srgbClr val="7F7F7F"/>
                </a:solidFill>
              </a:rPr>
              <a:t> be </a:t>
            </a:r>
            <a:r>
              <a:rPr lang="es-CO" sz="2000" dirty="0" err="1">
                <a:solidFill>
                  <a:srgbClr val="7F7F7F"/>
                </a:solidFill>
              </a:rPr>
              <a:t>overlooked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by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traditional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models</a:t>
            </a:r>
            <a:r>
              <a:rPr lang="es-CO" sz="2000" dirty="0">
                <a:solidFill>
                  <a:srgbClr val="7F7F7F"/>
                </a:solidFill>
              </a:rPr>
              <a:t>.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sz="2000" dirty="0">
              <a:solidFill>
                <a:srgbClr val="7F7F7F"/>
              </a:solidFill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forthcoming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evaluation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will</a:t>
            </a:r>
            <a:r>
              <a:rPr lang="es-CO" sz="2000" dirty="0">
                <a:solidFill>
                  <a:srgbClr val="7F7F7F"/>
                </a:solidFill>
              </a:rPr>
              <a:t> center </a:t>
            </a:r>
            <a:r>
              <a:rPr lang="es-CO" sz="2000" dirty="0" err="1">
                <a:solidFill>
                  <a:srgbClr val="7F7F7F"/>
                </a:solidFill>
              </a:rPr>
              <a:t>on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exploring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potentially</a:t>
            </a:r>
            <a:r>
              <a:rPr lang="es-CO" sz="2000" dirty="0">
                <a:solidFill>
                  <a:srgbClr val="7F7F7F"/>
                </a:solidFill>
              </a:rPr>
              <a:t> novel </a:t>
            </a:r>
            <a:r>
              <a:rPr lang="es-CO" sz="2000" dirty="0" err="1">
                <a:solidFill>
                  <a:srgbClr val="7F7F7F"/>
                </a:solidFill>
              </a:rPr>
              <a:t>graph-based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metrics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assess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performance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predictive </a:t>
            </a:r>
            <a:r>
              <a:rPr lang="es-CO" sz="2000" dirty="0" err="1">
                <a:solidFill>
                  <a:srgbClr val="7F7F7F"/>
                </a:solidFill>
              </a:rPr>
              <a:t>models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for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stellar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mass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estimation</a:t>
            </a:r>
            <a:r>
              <a:rPr lang="es-CO" sz="2000" dirty="0">
                <a:solidFill>
                  <a:srgbClr val="7F7F7F"/>
                </a:solidFill>
              </a:rPr>
              <a:t>. </a:t>
            </a: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36</a:t>
            </a:r>
          </a:p>
        </p:txBody>
      </p:sp>
    </p:spTree>
    <p:extLst>
      <p:ext uri="{BB962C8B-B14F-4D97-AF65-F5344CB8AC3E}">
        <p14:creationId xmlns:p14="http://schemas.microsoft.com/office/powerpoint/2010/main" val="3299145212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847771" y="2613392"/>
            <a:ext cx="744845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000" dirty="0" err="1">
                <a:solidFill>
                  <a:srgbClr val="7F7F7F"/>
                </a:solidFill>
              </a:rPr>
              <a:t>Adding</a:t>
            </a:r>
            <a:r>
              <a:rPr lang="es-CO" sz="2000" dirty="0">
                <a:solidFill>
                  <a:srgbClr val="7F7F7F"/>
                </a:solidFill>
              </a:rPr>
              <a:t> a </a:t>
            </a:r>
            <a:r>
              <a:rPr lang="es-CO" sz="2000" dirty="0" err="1">
                <a:solidFill>
                  <a:srgbClr val="7F7F7F"/>
                </a:solidFill>
              </a:rPr>
              <a:t>layer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novelty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research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is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utilization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observational</a:t>
            </a:r>
            <a:r>
              <a:rPr lang="es-CO" sz="2000" dirty="0">
                <a:solidFill>
                  <a:srgbClr val="7F7F7F"/>
                </a:solidFill>
              </a:rPr>
              <a:t> data </a:t>
            </a:r>
            <a:r>
              <a:rPr lang="es-CO" sz="2000" dirty="0" err="1">
                <a:solidFill>
                  <a:srgbClr val="7F7F7F"/>
                </a:solidFill>
              </a:rPr>
              <a:t>from</a:t>
            </a:r>
            <a:r>
              <a:rPr lang="es-CO" sz="2000" dirty="0">
                <a:solidFill>
                  <a:srgbClr val="7F7F7F"/>
                </a:solidFill>
              </a:rPr>
              <a:t> DESI. In </a:t>
            </a:r>
            <a:r>
              <a:rPr lang="es-CO" sz="2000" dirty="0" err="1">
                <a:solidFill>
                  <a:srgbClr val="7F7F7F"/>
                </a:solidFill>
              </a:rPr>
              <a:t>contrast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to</a:t>
            </a:r>
            <a:r>
              <a:rPr lang="es-CO" sz="2000" dirty="0">
                <a:solidFill>
                  <a:srgbClr val="7F7F7F"/>
                </a:solidFill>
              </a:rPr>
              <a:t> prior </a:t>
            </a:r>
            <a:r>
              <a:rPr lang="es-CO" sz="2000" dirty="0" err="1">
                <a:solidFill>
                  <a:srgbClr val="7F7F7F"/>
                </a:solidFill>
              </a:rPr>
              <a:t>studies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relying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simulated</a:t>
            </a:r>
            <a:r>
              <a:rPr lang="es-CO" sz="2000" dirty="0">
                <a:solidFill>
                  <a:srgbClr val="7F7F7F"/>
                </a:solidFill>
              </a:rPr>
              <a:t> data, </a:t>
            </a:r>
            <a:r>
              <a:rPr lang="es-CO" sz="2000" dirty="0" err="1">
                <a:solidFill>
                  <a:srgbClr val="7F7F7F"/>
                </a:solidFill>
              </a:rPr>
              <a:t>our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approach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delivers</a:t>
            </a:r>
            <a:r>
              <a:rPr lang="es-CO" sz="2000" dirty="0">
                <a:solidFill>
                  <a:srgbClr val="7F7F7F"/>
                </a:solidFill>
              </a:rPr>
              <a:t> a more </a:t>
            </a:r>
            <a:r>
              <a:rPr lang="es-CO" sz="2000" dirty="0" err="1">
                <a:solidFill>
                  <a:srgbClr val="7F7F7F"/>
                </a:solidFill>
              </a:rPr>
              <a:t>realistic</a:t>
            </a:r>
            <a:r>
              <a:rPr lang="es-CO" sz="2000" dirty="0">
                <a:solidFill>
                  <a:srgbClr val="7F7F7F"/>
                </a:solidFill>
              </a:rPr>
              <a:t> and </a:t>
            </a:r>
            <a:r>
              <a:rPr lang="es-CO" sz="2000" dirty="0" err="1">
                <a:solidFill>
                  <a:srgbClr val="7F7F7F"/>
                </a:solidFill>
              </a:rPr>
              <a:t>applicable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estimation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stellar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masses</a:t>
            </a:r>
            <a:r>
              <a:rPr lang="es-CO" sz="2000" dirty="0">
                <a:solidFill>
                  <a:srgbClr val="7F7F7F"/>
                </a:solidFill>
              </a:rPr>
              <a:t>, </a:t>
            </a:r>
            <a:r>
              <a:rPr lang="es-CO" sz="2000" dirty="0" err="1">
                <a:solidFill>
                  <a:srgbClr val="7F7F7F"/>
                </a:solidFill>
              </a:rPr>
              <a:t>providing</a:t>
            </a:r>
            <a:r>
              <a:rPr lang="es-CO" sz="2000" dirty="0">
                <a:solidFill>
                  <a:srgbClr val="7F7F7F"/>
                </a:solidFill>
              </a:rPr>
              <a:t> a </a:t>
            </a:r>
            <a:r>
              <a:rPr lang="es-CO" sz="2000" dirty="0" err="1">
                <a:solidFill>
                  <a:srgbClr val="7F7F7F"/>
                </a:solidFill>
              </a:rPr>
              <a:t>substantial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advancement</a:t>
            </a:r>
            <a:r>
              <a:rPr lang="es-CO" sz="2000" dirty="0">
                <a:solidFill>
                  <a:srgbClr val="7F7F7F"/>
                </a:solidFill>
              </a:rPr>
              <a:t> in </a:t>
            </a:r>
            <a:r>
              <a:rPr lang="es-CO" sz="2000" dirty="0" err="1">
                <a:solidFill>
                  <a:srgbClr val="7F7F7F"/>
                </a:solidFill>
              </a:rPr>
              <a:t>the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field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of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computational</a:t>
            </a:r>
            <a:r>
              <a:rPr lang="es-CO" sz="2000" dirty="0">
                <a:solidFill>
                  <a:srgbClr val="7F7F7F"/>
                </a:solidFill>
              </a:rPr>
              <a:t> </a:t>
            </a:r>
            <a:r>
              <a:rPr lang="es-CO" sz="2000" dirty="0" err="1">
                <a:solidFill>
                  <a:srgbClr val="7F7F7F"/>
                </a:solidFill>
              </a:rPr>
              <a:t>astrophysics</a:t>
            </a:r>
            <a:endParaRPr lang="es-CO" sz="2000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EA3DF5D7-EC67-BADB-0BC9-41CF0E956A18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37</a:t>
            </a:r>
          </a:p>
        </p:txBody>
      </p:sp>
    </p:spTree>
    <p:extLst>
      <p:ext uri="{BB962C8B-B14F-4D97-AF65-F5344CB8AC3E}">
        <p14:creationId xmlns:p14="http://schemas.microsoft.com/office/powerpoint/2010/main" val="4217780933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70" y="1176662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References</a:t>
            </a:r>
            <a:endParaRPr lang="es-CO" altLang="es-CO" sz="36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5038DF-6EC7-1A20-A16A-EFB5C2C1D4F8}"/>
              </a:ext>
            </a:extLst>
          </p:cNvPr>
          <p:cNvSpPr txBox="1"/>
          <p:nvPr/>
        </p:nvSpPr>
        <p:spPr>
          <a:xfrm>
            <a:off x="701570" y="2276872"/>
            <a:ext cx="7740860" cy="26961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dirty="0">
                <a:solidFill>
                  <a:srgbClr val="7F7F7F"/>
                </a:solidFill>
              </a:rPr>
              <a:t>[1] DESI. (2023). DESI Data </a:t>
            </a:r>
            <a:r>
              <a:rPr lang="es-CO" dirty="0" err="1">
                <a:solidFill>
                  <a:srgbClr val="7F7F7F"/>
                </a:solidFill>
              </a:rPr>
              <a:t>Early</a:t>
            </a:r>
            <a:r>
              <a:rPr lang="es-CO" dirty="0">
                <a:solidFill>
                  <a:srgbClr val="7F7F7F"/>
                </a:solidFill>
              </a:rPr>
              <a:t> Data </a:t>
            </a:r>
            <a:r>
              <a:rPr lang="es-CO" dirty="0" err="1">
                <a:solidFill>
                  <a:srgbClr val="7F7F7F"/>
                </a:solidFill>
              </a:rPr>
              <a:t>Release</a:t>
            </a:r>
            <a:r>
              <a:rPr lang="es-CO" dirty="0">
                <a:solidFill>
                  <a:srgbClr val="7F7F7F"/>
                </a:solidFill>
              </a:rPr>
              <a:t> (EDR). </a:t>
            </a:r>
            <a:r>
              <a:rPr lang="es-CO" dirty="0">
                <a:solidFill>
                  <a:srgbClr val="7F7F7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https://data.desi.lbl.gov/doc/releases/edr/</a:t>
            </a:r>
            <a:r>
              <a:rPr lang="es-CO" dirty="0">
                <a:solidFill>
                  <a:srgbClr val="7F7F7F"/>
                </a:solidFill>
              </a:rPr>
              <a:t>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dirty="0">
                <a:solidFill>
                  <a:srgbClr val="7F7F7F"/>
                </a:solidFill>
              </a:rPr>
              <a:t>[2] Pablo Villanueva-Domingo and Francisco Villaescusa-Navarro. </a:t>
            </a:r>
            <a:r>
              <a:rPr lang="es-CO" dirty="0" err="1">
                <a:solidFill>
                  <a:srgbClr val="7F7F7F"/>
                </a:solidFill>
              </a:rPr>
              <a:t>Learning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cosmology</a:t>
            </a:r>
            <a:r>
              <a:rPr lang="es-CO" dirty="0">
                <a:solidFill>
                  <a:srgbClr val="7F7F7F"/>
                </a:solidFill>
              </a:rPr>
              <a:t> and </a:t>
            </a:r>
            <a:r>
              <a:rPr lang="es-CO" dirty="0" err="1">
                <a:solidFill>
                  <a:srgbClr val="7F7F7F"/>
                </a:solidFill>
              </a:rPr>
              <a:t>clustering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with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cosmic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graphs</a:t>
            </a:r>
            <a:r>
              <a:rPr lang="es-CO" dirty="0">
                <a:solidFill>
                  <a:srgbClr val="7F7F7F"/>
                </a:solidFill>
              </a:rPr>
              <a:t>. </a:t>
            </a:r>
            <a:r>
              <a:rPr lang="es-CO" dirty="0" err="1">
                <a:solidFill>
                  <a:srgbClr val="7F7F7F"/>
                </a:solidFill>
              </a:rPr>
              <a:t>The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Astrophysical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Journal</a:t>
            </a:r>
            <a:r>
              <a:rPr lang="es-CO" dirty="0">
                <a:solidFill>
                  <a:srgbClr val="7F7F7F"/>
                </a:solidFill>
              </a:rPr>
              <a:t>, 937(2):115, </a:t>
            </a:r>
            <a:r>
              <a:rPr lang="es-CO" dirty="0" err="1">
                <a:solidFill>
                  <a:srgbClr val="7F7F7F"/>
                </a:solidFill>
              </a:rPr>
              <a:t>October</a:t>
            </a:r>
            <a:r>
              <a:rPr lang="es-CO" dirty="0">
                <a:solidFill>
                  <a:srgbClr val="7F7F7F"/>
                </a:solidFill>
              </a:rPr>
              <a:t> 2022.</a:t>
            </a:r>
            <a:br>
              <a:rPr lang="es-CO" dirty="0">
                <a:solidFill>
                  <a:srgbClr val="7F7F7F"/>
                </a:solidFill>
              </a:rPr>
            </a:br>
            <a:r>
              <a:rPr lang="es-CO" dirty="0">
                <a:solidFill>
                  <a:srgbClr val="7F7F7F"/>
                </a:solidFill>
              </a:rPr>
              <a:t>[3] Pedregosa et al. (2011). </a:t>
            </a:r>
            <a:r>
              <a:rPr lang="es-CO" dirty="0" err="1">
                <a:solidFill>
                  <a:srgbClr val="7F7F7F"/>
                </a:solidFill>
              </a:rPr>
              <a:t>Scikit-learn</a:t>
            </a:r>
            <a:r>
              <a:rPr lang="es-CO" dirty="0">
                <a:solidFill>
                  <a:srgbClr val="7F7F7F"/>
                </a:solidFill>
              </a:rPr>
              <a:t>: Machine </a:t>
            </a:r>
            <a:r>
              <a:rPr lang="es-CO" dirty="0" err="1">
                <a:solidFill>
                  <a:srgbClr val="7F7F7F"/>
                </a:solidFill>
              </a:rPr>
              <a:t>Learning</a:t>
            </a:r>
            <a:r>
              <a:rPr lang="es-CO" dirty="0">
                <a:solidFill>
                  <a:srgbClr val="7F7F7F"/>
                </a:solidFill>
              </a:rPr>
              <a:t> in Python. </a:t>
            </a:r>
            <a:r>
              <a:rPr lang="es-CO" dirty="0">
                <a:solidFill>
                  <a:srgbClr val="7F7F7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https://scikit-learn.org/stable/user_guide.html</a:t>
            </a:r>
            <a:r>
              <a:rPr lang="es-CO" dirty="0">
                <a:solidFill>
                  <a:srgbClr val="7F7F7F"/>
                </a:solidFill>
              </a:rPr>
              <a:t>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dirty="0">
                <a:solidFill>
                  <a:srgbClr val="7F7F7F"/>
                </a:solidFill>
              </a:rPr>
              <a:t>[4] Wilson, R. (1996), </a:t>
            </a:r>
            <a:r>
              <a:rPr lang="es-CO" dirty="0" err="1">
                <a:solidFill>
                  <a:srgbClr val="7F7F7F"/>
                </a:solidFill>
              </a:rPr>
              <a:t>Introduction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to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Graph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Theory</a:t>
            </a:r>
            <a:r>
              <a:rPr lang="es-CO" dirty="0">
                <a:solidFill>
                  <a:srgbClr val="7F7F7F"/>
                </a:solidFill>
              </a:rPr>
              <a:t>. </a:t>
            </a:r>
            <a:r>
              <a:rPr lang="es-CO" dirty="0">
                <a:solidFill>
                  <a:srgbClr val="7F7F7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https://www.maths.ed.ac.uk/~v1ranick/papers/wilsongraph.pdf</a:t>
            </a:r>
            <a:r>
              <a:rPr lang="es-CO" dirty="0">
                <a:solidFill>
                  <a:srgbClr val="7F7F7F"/>
                </a:solidFill>
              </a:rPr>
              <a:t> </a:t>
            </a:r>
          </a:p>
        </p:txBody>
      </p:sp>
      <p:sp>
        <p:nvSpPr>
          <p:cNvPr id="5" name="2 Subtítulo">
            <a:extLst>
              <a:ext uri="{FF2B5EF4-FFF2-40B4-BE49-F238E27FC236}">
                <a16:creationId xmlns:a16="http://schemas.microsoft.com/office/drawing/2014/main" id="{B6167D33-0844-0ECE-C00B-0AD3A81D7452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38</a:t>
            </a:r>
          </a:p>
        </p:txBody>
      </p:sp>
    </p:spTree>
    <p:extLst>
      <p:ext uri="{BB962C8B-B14F-4D97-AF65-F5344CB8AC3E}">
        <p14:creationId xmlns:p14="http://schemas.microsoft.com/office/powerpoint/2010/main" val="133604939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80728"/>
            <a:ext cx="79928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s-CO" altLang="es-CO" b="1" dirty="0"/>
              <a:t>DESI (</a:t>
            </a:r>
            <a:r>
              <a:rPr lang="es-CO" altLang="es-CO" b="1" dirty="0" err="1"/>
              <a:t>Dark</a:t>
            </a:r>
            <a:r>
              <a:rPr lang="es-CO" altLang="es-CO" b="1" dirty="0"/>
              <a:t> Energy </a:t>
            </a:r>
            <a:r>
              <a:rPr lang="es-CO" altLang="es-CO" b="1" dirty="0" err="1"/>
              <a:t>Spectroscopic</a:t>
            </a:r>
            <a:r>
              <a:rPr lang="es-CO" altLang="es-CO" b="1" dirty="0"/>
              <a:t> </a:t>
            </a:r>
            <a:r>
              <a:rPr lang="es-CO" altLang="es-CO" b="1" dirty="0" err="1"/>
              <a:t>Instrument</a:t>
            </a:r>
            <a:r>
              <a:rPr lang="es-CO" altLang="es-CO" b="1" dirty="0"/>
              <a:t>) </a:t>
            </a:r>
          </a:p>
        </p:txBody>
      </p:sp>
      <p:sp>
        <p:nvSpPr>
          <p:cNvPr id="4" name="2 Subtítulo">
            <a:extLst>
              <a:ext uri="{FF2B5EF4-FFF2-40B4-BE49-F238E27FC236}">
                <a16:creationId xmlns:a16="http://schemas.microsoft.com/office/drawing/2014/main" id="{4EEC9AD9-6C68-67D0-6C65-B0FDA312120B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6B3F672-5409-8866-4F1C-51CF85E292B3}"/>
              </a:ext>
            </a:extLst>
          </p:cNvPr>
          <p:cNvSpPr txBox="1"/>
          <p:nvPr/>
        </p:nvSpPr>
        <p:spPr>
          <a:xfrm>
            <a:off x="575556" y="2575124"/>
            <a:ext cx="7848872" cy="24191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DESI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will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measure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effect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dark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energy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expansion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universe,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constructing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3D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map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spanning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nearby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universe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11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billion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light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years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lang="es-CO" dirty="0">
              <a:solidFill>
                <a:srgbClr val="7F7F7F"/>
              </a:solidFill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Spectra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stellar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extragalactic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targets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Survey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Validation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constitute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first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major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data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sample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DESI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survey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[1]</a:t>
            </a:r>
            <a:r>
              <a:rPr kumimoji="0" lang="es-CO" b="0" i="0" u="none" strike="noStrike" kern="1200" cap="none" spc="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 T</a:t>
            </a:r>
            <a:r>
              <a:rPr lang="es-CO" dirty="0">
                <a:solidFill>
                  <a:srgbClr val="7F7F7F"/>
                </a:solidFill>
              </a:rPr>
              <a:t>he </a:t>
            </a:r>
            <a:r>
              <a:rPr lang="es-CO" dirty="0" err="1">
                <a:solidFill>
                  <a:srgbClr val="7F7F7F"/>
                </a:solidFill>
              </a:rPr>
              <a:t>public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release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includes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b="1" dirty="0">
                <a:solidFill>
                  <a:srgbClr val="7F7F7F"/>
                </a:solidFill>
              </a:rPr>
              <a:t>428,758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objects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targeted</a:t>
            </a:r>
            <a:r>
              <a:rPr lang="es-CO" dirty="0">
                <a:solidFill>
                  <a:srgbClr val="7F7F7F"/>
                </a:solidFill>
              </a:rPr>
              <a:t> as </a:t>
            </a:r>
            <a:r>
              <a:rPr lang="es-CO" dirty="0" err="1">
                <a:solidFill>
                  <a:srgbClr val="7F7F7F"/>
                </a:solidFill>
              </a:rPr>
              <a:t>part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of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good-quality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spectral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information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from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dirty="0" err="1">
                <a:solidFill>
                  <a:srgbClr val="7F7F7F"/>
                </a:solidFill>
              </a:rPr>
              <a:t>the</a:t>
            </a:r>
            <a:r>
              <a:rPr lang="es-CO" dirty="0">
                <a:solidFill>
                  <a:srgbClr val="7F7F7F"/>
                </a:solidFill>
              </a:rPr>
              <a:t> </a:t>
            </a:r>
            <a:r>
              <a:rPr lang="es-CO" b="1" dirty="0">
                <a:solidFill>
                  <a:srgbClr val="7F7F7F"/>
                </a:solidFill>
              </a:rPr>
              <a:t>Bright Galaxy </a:t>
            </a:r>
            <a:r>
              <a:rPr lang="es-CO" b="1" dirty="0" err="1">
                <a:solidFill>
                  <a:srgbClr val="7F7F7F"/>
                </a:solidFill>
              </a:rPr>
              <a:t>Survey</a:t>
            </a:r>
            <a:r>
              <a:rPr lang="es-CO" b="1" dirty="0">
                <a:solidFill>
                  <a:srgbClr val="7F7F7F"/>
                </a:solidFill>
              </a:rPr>
              <a:t>.</a:t>
            </a:r>
            <a:endParaRPr kumimoji="0" lang="es-CO" b="0" i="0" u="none" strike="noStrike" kern="1200" cap="none" spc="0" normalizeH="0" baseline="3000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45765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80728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DESI EDR (</a:t>
            </a:r>
            <a:r>
              <a:rPr lang="es-CO" altLang="es-CO" sz="3600" b="1" dirty="0" err="1"/>
              <a:t>Early</a:t>
            </a:r>
            <a:r>
              <a:rPr lang="es-CO" altLang="es-CO" sz="3600" b="1" dirty="0"/>
              <a:t> Data </a:t>
            </a:r>
            <a:r>
              <a:rPr lang="es-CO" altLang="es-CO" sz="3600" b="1" dirty="0" err="1"/>
              <a:t>Release</a:t>
            </a:r>
            <a:r>
              <a:rPr lang="es-CO" altLang="es-CO" sz="3600" b="1" dirty="0"/>
              <a:t>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37C625-0FCC-BFC5-5ACF-E55E9ABC8A98}"/>
              </a:ext>
            </a:extLst>
          </p:cNvPr>
          <p:cNvSpPr txBox="1"/>
          <p:nvPr/>
        </p:nvSpPr>
        <p:spPr>
          <a:xfrm>
            <a:off x="575556" y="2690336"/>
            <a:ext cx="2340260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includes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spectra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1.8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million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observed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targets,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taken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December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2020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June 2021 </a:t>
            </a:r>
            <a:r>
              <a:rPr kumimoji="0" lang="es-CO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[1]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7CC1657E-C8F9-A6E6-3EC4-D9FD4FE1C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331753"/>
                  </p:ext>
                </p:extLst>
              </p:nvPr>
            </p:nvGraphicFramePr>
            <p:xfrm>
              <a:off x="3275856" y="1916832"/>
              <a:ext cx="5544617" cy="364968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096344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448273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42368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Summary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EDR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b="0" i="0" kern="1200" baseline="300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1,769,157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unique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targets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1,712,004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Galaxies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1,125,635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Quasars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90,241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Stars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496,128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coverage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360–982.4 nm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47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resolution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2000 (at 360 nm)–5500 (at 980 nm)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Wavelength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system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vacuum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Photometric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bands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1, 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2, 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3, 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Approximate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~1390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square</a:t>
                          </a:r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degrees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7CC1657E-C8F9-A6E6-3EC4-D9FD4FE1C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331753"/>
                  </p:ext>
                </p:extLst>
              </p:nvPr>
            </p:nvGraphicFramePr>
            <p:xfrm>
              <a:off x="3275856" y="1916832"/>
              <a:ext cx="5544617" cy="364968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096344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448273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42368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Summary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EDR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b="0" i="0" kern="1200" baseline="300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1,769,157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unique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targets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1,712,004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41667" r="-79184" b="-7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1,125,635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41667" r="-79184" b="-6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90,241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20000" r="-79184" b="-5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496,128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coverage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360–982.4 nm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47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resolution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2000 (at 360 nm)–5500 (at 980 nm)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Wavelength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system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vacuum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Photometric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bands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6943" t="-1004167" r="-518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054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Approximate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~1390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square</a:t>
                          </a:r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degrees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2 Subtítulo">
            <a:extLst>
              <a:ext uri="{FF2B5EF4-FFF2-40B4-BE49-F238E27FC236}">
                <a16:creationId xmlns:a16="http://schemas.microsoft.com/office/drawing/2014/main" id="{6083AC19-C18F-F562-10E8-E058B75E48B4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29713008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" y="2523906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Linear </a:t>
            </a:r>
            <a:r>
              <a:rPr lang="es-CO" altLang="es-CO" sz="3600" b="1" dirty="0" err="1"/>
              <a:t>model</a:t>
            </a:r>
            <a:endParaRPr lang="es-CO" altLang="es-CO" sz="36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1941" y="3165606"/>
            <a:ext cx="306460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dirty="0">
                <a:solidFill>
                  <a:srgbClr val="7F7F7F"/>
                </a:solidFill>
              </a:rPr>
              <a:t>Mu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ltivariable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linear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with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fluxes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G, R, Z, W1, W2 and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3E1BC-E280-7D73-73DB-94783673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12" y="980728"/>
            <a:ext cx="5419538" cy="4583432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0B2004AB-0154-DDC6-C5E3-FA44CBF083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2 Subtítulo">
            <a:extLst>
              <a:ext uri="{FF2B5EF4-FFF2-40B4-BE49-F238E27FC236}">
                <a16:creationId xmlns:a16="http://schemas.microsoft.com/office/drawing/2014/main" id="{C80ABEA4-6F19-6925-D02B-A8A9E05C7102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37509560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514010" y="1137218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sklearn.linear_model.LinearRegression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8" name="Picture 4" descr="Scikit-learn - Wikipedia, la enciclopedia libre">
            <a:extLst>
              <a:ext uri="{FF2B5EF4-FFF2-40B4-BE49-F238E27FC236}">
                <a16:creationId xmlns:a16="http://schemas.microsoft.com/office/drawing/2014/main" id="{FD2FFD59-9867-3076-4782-DFF03B38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581128"/>
            <a:ext cx="1697519" cy="91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86FB75D-69AF-10E5-69A1-E0694EF61127}"/>
                  </a:ext>
                </a:extLst>
              </p:cNvPr>
              <p:cNvSpPr txBox="1"/>
              <p:nvPr/>
            </p:nvSpPr>
            <p:spPr>
              <a:xfrm>
                <a:off x="514010" y="1646743"/>
                <a:ext cx="8018430" cy="10156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lang="es-CO" sz="2000" dirty="0">
                    <a:solidFill>
                      <a:srgbClr val="7F7F7F"/>
                    </a:solidFill>
                    <a:latin typeface="Söhne"/>
                  </a:rPr>
                  <a:t>Adjust a linear model with coefficients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= (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1, …, </m:t>
                    </m:r>
                    <m:r>
                      <a:rPr lang="es-CO" sz="2000" b="0" i="1" dirty="0" err="1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𝑤𝑝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CO" sz="2000" dirty="0">
                    <a:solidFill>
                      <a:srgbClr val="7F7F7F"/>
                    </a:solidFill>
                    <a:latin typeface="Söhne"/>
                  </a:rPr>
                  <a:t>to minimize the residual sum of squares between the observed targets and </a:t>
                </a:r>
                <a:r>
                  <a:rPr lang="es-CO" sz="2000" dirty="0" err="1">
                    <a:solidFill>
                      <a:srgbClr val="7F7F7F"/>
                    </a:solidFill>
                    <a:latin typeface="Söhne"/>
                  </a:rPr>
                  <a:t>the</a:t>
                </a:r>
                <a:r>
                  <a:rPr lang="es-CO" sz="2000" dirty="0">
                    <a:solidFill>
                      <a:srgbClr val="7F7F7F"/>
                    </a:solidFill>
                    <a:latin typeface="Söhne"/>
                  </a:rPr>
                  <a:t> </a:t>
                </a:r>
                <a:r>
                  <a:rPr lang="es-CO" sz="2000" dirty="0" err="1">
                    <a:solidFill>
                      <a:srgbClr val="7F7F7F"/>
                    </a:solidFill>
                    <a:latin typeface="Söhne"/>
                  </a:rPr>
                  <a:t>ones</a:t>
                </a:r>
                <a:r>
                  <a:rPr lang="es-CO" sz="2000" dirty="0">
                    <a:solidFill>
                      <a:srgbClr val="7F7F7F"/>
                    </a:solidFill>
                    <a:latin typeface="Söhne"/>
                  </a:rPr>
                  <a:t> predicted by the linear </a:t>
                </a:r>
                <a:r>
                  <a:rPr lang="es-CO" sz="2000" dirty="0" err="1">
                    <a:solidFill>
                      <a:srgbClr val="7F7F7F"/>
                    </a:solidFill>
                    <a:latin typeface="Söhne"/>
                  </a:rPr>
                  <a:t>approximation</a:t>
                </a:r>
                <a:r>
                  <a:rPr lang="es-CO" sz="2000" b="0" i="0" dirty="0">
                    <a:solidFill>
                      <a:srgbClr val="7F7F7F"/>
                    </a:solidFill>
                    <a:effectLst/>
                    <a:latin typeface="Söhne"/>
                  </a:rPr>
                  <a:t> </a:t>
                </a:r>
                <a:r>
                  <a:rPr lang="es-CO" sz="2000" b="0" i="0" baseline="30000" dirty="0">
                    <a:solidFill>
                      <a:srgbClr val="7F7F7F"/>
                    </a:solidFill>
                    <a:effectLst/>
                    <a:latin typeface="Söhne"/>
                  </a:rPr>
                  <a:t>[3]</a:t>
                </a:r>
                <a:endParaRPr lang="es-CO" sz="2000" baseline="30000" dirty="0">
                  <a:solidFill>
                    <a:srgbClr val="7F7F7F"/>
                  </a:solidFill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86FB75D-69AF-10E5-69A1-E0694EF61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10" y="1646743"/>
                <a:ext cx="8018430" cy="1015663"/>
              </a:xfrm>
              <a:prstGeom prst="rect">
                <a:avLst/>
              </a:prstGeom>
              <a:blipFill>
                <a:blip r:embed="rId4"/>
                <a:stretch>
                  <a:fillRect l="-791"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443C7C72-7492-14BB-63DB-2E8F3972C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895" r="65749" b="50000"/>
          <a:stretch/>
        </p:blipFill>
        <p:spPr>
          <a:xfrm>
            <a:off x="575581" y="2829816"/>
            <a:ext cx="2376264" cy="2763920"/>
          </a:xfrm>
          <a:prstGeom prst="rect">
            <a:avLst/>
          </a:prstGeom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FB827C-3584-C2A4-41E3-4A1F3DA238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12" r="65750" b="50000"/>
          <a:stretch/>
        </p:blipFill>
        <p:spPr>
          <a:xfrm>
            <a:off x="4193652" y="2829816"/>
            <a:ext cx="2412457" cy="2763920"/>
          </a:xfrm>
          <a:prstGeom prst="rect">
            <a:avLst/>
          </a:prstGeom>
          <a:ln>
            <a:noFill/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9450AA6-0C5E-91F8-E003-07DFE645702A}"/>
              </a:ext>
            </a:extLst>
          </p:cNvPr>
          <p:cNvCxnSpPr>
            <a:cxnSpLocks/>
          </p:cNvCxnSpPr>
          <p:nvPr/>
        </p:nvCxnSpPr>
        <p:spPr>
          <a:xfrm>
            <a:off x="3131840" y="4211776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2 Subtítulo">
            <a:extLst>
              <a:ext uri="{FF2B5EF4-FFF2-40B4-BE49-F238E27FC236}">
                <a16:creationId xmlns:a16="http://schemas.microsoft.com/office/drawing/2014/main" id="{2BC4DE09-B464-8745-E792-8ED3C3E19A35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339465218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647211" y="1236180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 err="1"/>
              <a:t>Loss</a:t>
            </a:r>
            <a:r>
              <a:rPr lang="es-CO" sz="2400" b="1" dirty="0"/>
              <a:t> </a:t>
            </a:r>
            <a:r>
              <a:rPr lang="es-CO" sz="2400" b="1" dirty="0" err="1"/>
              <a:t>function</a:t>
            </a:r>
            <a:r>
              <a:rPr lang="es-CO" sz="2400" b="1" dirty="0"/>
              <a:t>: Mean </a:t>
            </a:r>
            <a:r>
              <a:rPr lang="es-CO" sz="2400" b="1" dirty="0" err="1"/>
              <a:t>Squared</a:t>
            </a:r>
            <a:r>
              <a:rPr lang="es-CO" sz="2400" b="1" dirty="0"/>
              <a:t> Error (MSE)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A494E9-85A5-6A14-20C7-A5399C43B0FD}"/>
                  </a:ext>
                </a:extLst>
              </p:cNvPr>
              <p:cNvSpPr txBox="1"/>
              <p:nvPr/>
            </p:nvSpPr>
            <p:spPr>
              <a:xfrm>
                <a:off x="647211" y="1696295"/>
                <a:ext cx="2772283" cy="840295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𝑀𝑆𝐸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A494E9-85A5-6A14-20C7-A5399C43B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11" y="1696295"/>
                <a:ext cx="2772283" cy="840295"/>
              </a:xfrm>
              <a:prstGeom prst="rect">
                <a:avLst/>
              </a:prstGeom>
              <a:blipFill>
                <a:blip r:embed="rId3"/>
                <a:stretch>
                  <a:fillRect t="-119403" b="-17910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B16B1B41-B03D-1481-AB0D-C5ABB5E7A1D1}"/>
              </a:ext>
            </a:extLst>
          </p:cNvPr>
          <p:cNvSpPr txBox="1"/>
          <p:nvPr/>
        </p:nvSpPr>
        <p:spPr>
          <a:xfrm>
            <a:off x="3095482" y="3254976"/>
            <a:ext cx="5626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2400" b="1" dirty="0" err="1"/>
              <a:t>Coefficient</a:t>
            </a:r>
            <a:r>
              <a:rPr lang="es-CO" sz="2400" b="1" dirty="0"/>
              <a:t> </a:t>
            </a:r>
            <a:r>
              <a:rPr lang="es-CO" sz="2400" b="1" dirty="0" err="1"/>
              <a:t>of</a:t>
            </a:r>
            <a:r>
              <a:rPr lang="es-CO" sz="2400" b="1" dirty="0"/>
              <a:t> </a:t>
            </a:r>
            <a:r>
              <a:rPr lang="es-CO" sz="2400" b="1" dirty="0" err="1"/>
              <a:t>determination</a:t>
            </a:r>
            <a:r>
              <a:rPr lang="es-CO" sz="2400" b="1" dirty="0"/>
              <a:t> R</a:t>
            </a:r>
            <a:r>
              <a:rPr lang="es-CO" sz="2400" b="1" baseline="30000" dirty="0"/>
              <a:t>2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A1EB2D-3965-D9EA-E386-77B2A2A0D26B}"/>
                  </a:ext>
                </a:extLst>
              </p:cNvPr>
              <p:cNvSpPr txBox="1"/>
              <p:nvPr/>
            </p:nvSpPr>
            <p:spPr>
              <a:xfrm>
                <a:off x="5908875" y="3742247"/>
                <a:ext cx="2813392" cy="8270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es-CO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A1EB2D-3965-D9EA-E386-77B2A2A0D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875" y="3742247"/>
                <a:ext cx="2813392" cy="827021"/>
              </a:xfrm>
              <a:prstGeom prst="rect">
                <a:avLst/>
              </a:prstGeom>
              <a:blipFill>
                <a:blip r:embed="rId4"/>
                <a:stretch>
                  <a:fillRect t="-74242" b="-11212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4733BE38-D09B-F741-C010-FB7CE1E2DF5B}"/>
              </a:ext>
            </a:extLst>
          </p:cNvPr>
          <p:cNvSpPr txBox="1"/>
          <p:nvPr/>
        </p:nvSpPr>
        <p:spPr>
          <a:xfrm>
            <a:off x="3095482" y="4691986"/>
            <a:ext cx="562678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400" dirty="0" err="1">
                <a:solidFill>
                  <a:srgbClr val="7F7F7F"/>
                </a:solidFill>
                <a:latin typeface="Söhne"/>
              </a:rPr>
              <a:t>Proportion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of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variance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in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the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dependent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variable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that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is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predictable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from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the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model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</a:t>
            </a:r>
            <a:r>
              <a:rPr lang="es-CO" sz="1400" dirty="0" err="1">
                <a:solidFill>
                  <a:srgbClr val="7F7F7F"/>
                </a:solidFill>
                <a:latin typeface="Söhne"/>
              </a:rPr>
              <a:t>independent</a:t>
            </a:r>
            <a:r>
              <a:rPr lang="es-CO" sz="1400" dirty="0">
                <a:solidFill>
                  <a:srgbClr val="7F7F7F"/>
                </a:solidFill>
                <a:latin typeface="Söhne"/>
              </a:rPr>
              <a:t> variables</a:t>
            </a:r>
            <a:endParaRPr lang="es-CO" sz="1400" dirty="0">
              <a:solidFill>
                <a:srgbClr val="7F7F7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C67AD2-A687-0392-D22F-C11D3C501DEB}"/>
              </a:ext>
            </a:extLst>
          </p:cNvPr>
          <p:cNvSpPr txBox="1"/>
          <p:nvPr/>
        </p:nvSpPr>
        <p:spPr>
          <a:xfrm>
            <a:off x="647211" y="2611635"/>
            <a:ext cx="52616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Mean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squared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error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between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the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model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predictions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and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the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 actual </a:t>
            </a:r>
            <a:r>
              <a:rPr lang="es-CO" sz="1400" b="0" i="0" dirty="0" err="1">
                <a:solidFill>
                  <a:srgbClr val="7F7F7F"/>
                </a:solidFill>
                <a:effectLst/>
                <a:latin typeface="Söhne"/>
              </a:rPr>
              <a:t>values</a:t>
            </a:r>
            <a:endParaRPr lang="es-CO" sz="1400" dirty="0">
              <a:solidFill>
                <a:srgbClr val="7F7F7F"/>
              </a:solidFill>
            </a:endParaRPr>
          </a:p>
        </p:txBody>
      </p:sp>
      <p:sp>
        <p:nvSpPr>
          <p:cNvPr id="10" name="2 Subtítulo">
            <a:extLst>
              <a:ext uri="{FF2B5EF4-FFF2-40B4-BE49-F238E27FC236}">
                <a16:creationId xmlns:a16="http://schemas.microsoft.com/office/drawing/2014/main" id="{F5E73BFB-D908-5A31-3B72-555046636D61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74587096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/>
              <p:nvPr/>
            </p:nvSpPr>
            <p:spPr>
              <a:xfrm>
                <a:off x="672495" y="1050004"/>
                <a:ext cx="779900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sz="2400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O" sz="2400" b="0" i="1" dirty="0" smtClean="0">
                          <a:latin typeface="Cambria Math" panose="02040503050406030204" pitchFamily="18" charset="0"/>
                        </a:rPr>
                        <m:t>=1.000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=0.0515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5" y="1050004"/>
                <a:ext cx="779900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Marcador de contenido 1">
            <a:extLst>
              <a:ext uri="{FF2B5EF4-FFF2-40B4-BE49-F238E27FC236}">
                <a16:creationId xmlns:a16="http://schemas.microsoft.com/office/drawing/2014/main" id="{1404578C-4403-B36C-AF7C-357710EA9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2" b="49933"/>
          <a:stretch/>
        </p:blipFill>
        <p:spPr bwMode="auto">
          <a:xfrm>
            <a:off x="150402" y="2060848"/>
            <a:ext cx="884319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2 Subtítulo">
            <a:extLst>
              <a:ext uri="{FF2B5EF4-FFF2-40B4-BE49-F238E27FC236}">
                <a16:creationId xmlns:a16="http://schemas.microsoft.com/office/drawing/2014/main" id="{DD40B935-4374-C940-A6DA-C0B558CAD9B1}"/>
              </a:ext>
            </a:extLst>
          </p:cNvPr>
          <p:cNvSpPr txBox="1">
            <a:spLocks/>
          </p:cNvSpPr>
          <p:nvPr/>
        </p:nvSpPr>
        <p:spPr bwMode="auto">
          <a:xfrm>
            <a:off x="1763713" y="5876925"/>
            <a:ext cx="7272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Galaxy </a:t>
            </a:r>
            <a:r>
              <a:rPr lang="es-CO" sz="1400" dirty="0" err="1"/>
              <a:t>stellar</a:t>
            </a:r>
            <a:r>
              <a:rPr lang="es-CO" sz="1400" dirty="0"/>
              <a:t> </a:t>
            </a:r>
            <a:r>
              <a:rPr lang="es-CO" sz="1400" dirty="0" err="1"/>
              <a:t>mass</a:t>
            </a:r>
            <a:r>
              <a:rPr lang="es-CO" sz="1400" dirty="0"/>
              <a:t> </a:t>
            </a:r>
            <a:r>
              <a:rPr lang="es-CO" sz="1400" dirty="0" err="1"/>
              <a:t>Estimation</a:t>
            </a:r>
            <a:r>
              <a:rPr lang="es-CO" sz="1400" dirty="0"/>
              <a:t> </a:t>
            </a:r>
            <a:r>
              <a:rPr lang="es-CO" sz="1400" dirty="0" err="1"/>
              <a:t>with</a:t>
            </a:r>
            <a:r>
              <a:rPr lang="es-CO" sz="1400" dirty="0"/>
              <a:t>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9</a:t>
            </a:r>
          </a:p>
        </p:txBody>
      </p:sp>
    </p:spTree>
    <p:extLst>
      <p:ext uri="{BB962C8B-B14F-4D97-AF65-F5344CB8AC3E}">
        <p14:creationId xmlns:p14="http://schemas.microsoft.com/office/powerpoint/2010/main" val="112112733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3935</TotalTime>
  <Words>1868</Words>
  <Application>Microsoft Macintosh PowerPoint</Application>
  <PresentationFormat>Presentación en pantalla (4:3)</PresentationFormat>
  <Paragraphs>354</Paragraphs>
  <Slides>38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Söhne</vt:lpstr>
      <vt:lpstr>Tema de Office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Hugo</dc:creator>
  <cp:lastModifiedBy>Valeria Torres Gomez</cp:lastModifiedBy>
  <cp:revision>20</cp:revision>
  <dcterms:created xsi:type="dcterms:W3CDTF">2008-03-11T21:51:34Z</dcterms:created>
  <dcterms:modified xsi:type="dcterms:W3CDTF">2023-11-27T14:46:55Z</dcterms:modified>
</cp:coreProperties>
</file>